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1" r:id="rId4"/>
    <p:sldId id="263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5" r:id="rId15"/>
    <p:sldId id="276" r:id="rId16"/>
    <p:sldId id="277" r:id="rId17"/>
    <p:sldId id="283" r:id="rId18"/>
    <p:sldId id="285" r:id="rId19"/>
    <p:sldId id="286" r:id="rId20"/>
    <p:sldId id="284" r:id="rId21"/>
    <p:sldId id="278" r:id="rId22"/>
    <p:sldId id="279" r:id="rId23"/>
    <p:sldId id="280" r:id="rId24"/>
    <p:sldId id="281" r:id="rId25"/>
    <p:sldId id="282" r:id="rId26"/>
    <p:sldId id="287" r:id="rId27"/>
    <p:sldId id="288" r:id="rId28"/>
    <p:sldId id="289" r:id="rId29"/>
    <p:sldId id="29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4D8A68-EF51-4267-A831-1433A7AED0B5}" type="doc">
      <dgm:prSet loTypeId="urn:microsoft.com/office/officeart/2005/8/layout/rings+Icon" loCatId="officeonline" qsTypeId="urn:microsoft.com/office/officeart/2005/8/quickstyle/simple5" qsCatId="simple" csTypeId="urn:microsoft.com/office/officeart/2005/8/colors/accent1_2" csCatId="accent1" phldr="1"/>
      <dgm:spPr/>
    </dgm:pt>
    <dgm:pt modelId="{CA80121C-DB55-4F05-9C8E-D40B4A189D6E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Shipping Software</a:t>
          </a:r>
        </a:p>
      </dgm:t>
    </dgm:pt>
    <dgm:pt modelId="{53237E32-44D8-4B75-BD13-6C918AD396F2}" type="parTrans" cxnId="{45DF83A9-AC29-4146-82D7-5A071429B920}">
      <dgm:prSet/>
      <dgm:spPr/>
      <dgm:t>
        <a:bodyPr/>
        <a:lstStyle/>
        <a:p>
          <a:endParaRPr lang="en-US"/>
        </a:p>
      </dgm:t>
    </dgm:pt>
    <dgm:pt modelId="{FFF70CEB-CB49-4481-B3B7-0FEA9A223C5A}" type="sibTrans" cxnId="{45DF83A9-AC29-4146-82D7-5A071429B920}">
      <dgm:prSet/>
      <dgm:spPr/>
      <dgm:t>
        <a:bodyPr/>
        <a:lstStyle/>
        <a:p>
          <a:endParaRPr lang="en-US"/>
        </a:p>
      </dgm:t>
    </dgm:pt>
    <dgm:pt modelId="{4BF3A34B-6E85-40DB-B4F0-0DE3FD02B0FB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Tracking Tool</a:t>
          </a:r>
        </a:p>
      </dgm:t>
    </dgm:pt>
    <dgm:pt modelId="{6C10A7ED-CB06-4038-A466-7ED6914078E0}" type="parTrans" cxnId="{CE52826A-D139-4397-BAE0-126F0E0CD78D}">
      <dgm:prSet/>
      <dgm:spPr/>
      <dgm:t>
        <a:bodyPr/>
        <a:lstStyle/>
        <a:p>
          <a:endParaRPr lang="en-US"/>
        </a:p>
      </dgm:t>
    </dgm:pt>
    <dgm:pt modelId="{14132008-0162-46D6-ACCC-27E8ECFB8D83}" type="sibTrans" cxnId="{CE52826A-D139-4397-BAE0-126F0E0CD78D}">
      <dgm:prSet/>
      <dgm:spPr/>
      <dgm:t>
        <a:bodyPr/>
        <a:lstStyle/>
        <a:p>
          <a:endParaRPr lang="en-US"/>
        </a:p>
      </dgm:t>
    </dgm:pt>
    <dgm:pt modelId="{F0F9290B-53DA-4920-84F7-292DF2A8784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Management Tool</a:t>
          </a:r>
        </a:p>
      </dgm:t>
    </dgm:pt>
    <dgm:pt modelId="{9194766C-C1C7-4BE1-9908-345E0B31D843}" type="parTrans" cxnId="{761711BB-3CE7-426C-ABB2-27FC93C6158F}">
      <dgm:prSet/>
      <dgm:spPr/>
      <dgm:t>
        <a:bodyPr/>
        <a:lstStyle/>
        <a:p>
          <a:endParaRPr lang="en-US"/>
        </a:p>
      </dgm:t>
    </dgm:pt>
    <dgm:pt modelId="{EF16DA3B-C796-4302-9DB3-9EF9DEA42C7E}" type="sibTrans" cxnId="{761711BB-3CE7-426C-ABB2-27FC93C6158F}">
      <dgm:prSet/>
      <dgm:spPr/>
      <dgm:t>
        <a:bodyPr/>
        <a:lstStyle/>
        <a:p>
          <a:endParaRPr lang="en-US"/>
        </a:p>
      </dgm:t>
    </dgm:pt>
    <dgm:pt modelId="{747B9E16-B3C1-41B4-8124-417D56749DA2}" type="pres">
      <dgm:prSet presAssocID="{674D8A68-EF51-4267-A831-1433A7AED0B5}" presName="Name0" presStyleCnt="0">
        <dgm:presLayoutVars>
          <dgm:chMax val="7"/>
          <dgm:dir/>
          <dgm:resizeHandles val="exact"/>
        </dgm:presLayoutVars>
      </dgm:prSet>
      <dgm:spPr/>
    </dgm:pt>
    <dgm:pt modelId="{824928C3-DAE5-4F80-A707-594D127A0DC7}" type="pres">
      <dgm:prSet presAssocID="{674D8A68-EF51-4267-A831-1433A7AED0B5}" presName="ellipse1" presStyleLbl="vennNode1" presStyleIdx="0" presStyleCnt="3" custLinFactNeighborX="-315" custLinFactNeighborY="807">
        <dgm:presLayoutVars>
          <dgm:bulletEnabled val="1"/>
        </dgm:presLayoutVars>
      </dgm:prSet>
      <dgm:spPr/>
    </dgm:pt>
    <dgm:pt modelId="{30E6DFE1-F44C-4314-A51B-11AC190F71AF}" type="pres">
      <dgm:prSet presAssocID="{674D8A68-EF51-4267-A831-1433A7AED0B5}" presName="ellipse2" presStyleLbl="vennNode1" presStyleIdx="1" presStyleCnt="3">
        <dgm:presLayoutVars>
          <dgm:bulletEnabled val="1"/>
        </dgm:presLayoutVars>
      </dgm:prSet>
      <dgm:spPr/>
    </dgm:pt>
    <dgm:pt modelId="{32B70F27-BC83-41B0-9479-47E05FF4ACA8}" type="pres">
      <dgm:prSet presAssocID="{674D8A68-EF51-4267-A831-1433A7AED0B5}" presName="ellipse3" presStyleLbl="vennNode1" presStyleIdx="2" presStyleCnt="3">
        <dgm:presLayoutVars>
          <dgm:bulletEnabled val="1"/>
        </dgm:presLayoutVars>
      </dgm:prSet>
      <dgm:spPr/>
    </dgm:pt>
  </dgm:ptLst>
  <dgm:cxnLst>
    <dgm:cxn modelId="{4F9C2A0C-B559-43B7-A596-4398EEE5751F}" type="presOf" srcId="{674D8A68-EF51-4267-A831-1433A7AED0B5}" destId="{747B9E16-B3C1-41B4-8124-417D56749DA2}" srcOrd="0" destOrd="0" presId="urn:microsoft.com/office/officeart/2005/8/layout/rings+Icon"/>
    <dgm:cxn modelId="{17F9D917-8935-4D6F-8B3B-2AE09AF4856E}" type="presOf" srcId="{CA80121C-DB55-4F05-9C8E-D40B4A189D6E}" destId="{824928C3-DAE5-4F80-A707-594D127A0DC7}" srcOrd="0" destOrd="0" presId="urn:microsoft.com/office/officeart/2005/8/layout/rings+Icon"/>
    <dgm:cxn modelId="{C2DFC72B-CD5A-467F-8CBF-AB1DB5B06AEC}" type="presOf" srcId="{F0F9290B-53DA-4920-84F7-292DF2A87845}" destId="{32B70F27-BC83-41B0-9479-47E05FF4ACA8}" srcOrd="0" destOrd="0" presId="urn:microsoft.com/office/officeart/2005/8/layout/rings+Icon"/>
    <dgm:cxn modelId="{CE52826A-D139-4397-BAE0-126F0E0CD78D}" srcId="{674D8A68-EF51-4267-A831-1433A7AED0B5}" destId="{4BF3A34B-6E85-40DB-B4F0-0DE3FD02B0FB}" srcOrd="1" destOrd="0" parTransId="{6C10A7ED-CB06-4038-A466-7ED6914078E0}" sibTransId="{14132008-0162-46D6-ACCC-27E8ECFB8D83}"/>
    <dgm:cxn modelId="{0D4E167B-AE9F-4F61-87CB-9CB261D3B2E7}" type="presOf" srcId="{4BF3A34B-6E85-40DB-B4F0-0DE3FD02B0FB}" destId="{30E6DFE1-F44C-4314-A51B-11AC190F71AF}" srcOrd="0" destOrd="0" presId="urn:microsoft.com/office/officeart/2005/8/layout/rings+Icon"/>
    <dgm:cxn modelId="{45DF83A9-AC29-4146-82D7-5A071429B920}" srcId="{674D8A68-EF51-4267-A831-1433A7AED0B5}" destId="{CA80121C-DB55-4F05-9C8E-D40B4A189D6E}" srcOrd="0" destOrd="0" parTransId="{53237E32-44D8-4B75-BD13-6C918AD396F2}" sibTransId="{FFF70CEB-CB49-4481-B3B7-0FEA9A223C5A}"/>
    <dgm:cxn modelId="{761711BB-3CE7-426C-ABB2-27FC93C6158F}" srcId="{674D8A68-EF51-4267-A831-1433A7AED0B5}" destId="{F0F9290B-53DA-4920-84F7-292DF2A87845}" srcOrd="2" destOrd="0" parTransId="{9194766C-C1C7-4BE1-9908-345E0B31D843}" sibTransId="{EF16DA3B-C796-4302-9DB3-9EF9DEA42C7E}"/>
    <dgm:cxn modelId="{BE3344CE-9C81-4D29-838E-CD0168B12F60}" type="presParOf" srcId="{747B9E16-B3C1-41B4-8124-417D56749DA2}" destId="{824928C3-DAE5-4F80-A707-594D127A0DC7}" srcOrd="0" destOrd="0" presId="urn:microsoft.com/office/officeart/2005/8/layout/rings+Icon"/>
    <dgm:cxn modelId="{21275E9E-C685-4575-8808-F1492CBDAAAA}" type="presParOf" srcId="{747B9E16-B3C1-41B4-8124-417D56749DA2}" destId="{30E6DFE1-F44C-4314-A51B-11AC190F71AF}" srcOrd="1" destOrd="0" presId="urn:microsoft.com/office/officeart/2005/8/layout/rings+Icon"/>
    <dgm:cxn modelId="{579B504D-7F18-45A3-8E2E-D9E29920B994}" type="presParOf" srcId="{747B9E16-B3C1-41B4-8124-417D56749DA2}" destId="{32B70F27-BC83-41B0-9479-47E05FF4ACA8}" srcOrd="2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754BF3-B536-4B50-B020-CEAB14F80261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70DDFE-D177-407E-B030-DAF548C7CF3A}">
      <dgm:prSet phldrT="[Text]"/>
      <dgm:spPr/>
      <dgm:t>
        <a:bodyPr/>
        <a:lstStyle/>
        <a:p>
          <a:r>
            <a:rPr lang="en-US" dirty="0" err="1"/>
            <a:t>ShipSmart</a:t>
          </a:r>
          <a:r>
            <a:rPr lang="en-US" dirty="0"/>
            <a:t> was built to meet </a:t>
          </a:r>
          <a:r>
            <a:rPr lang="en-US" dirty="0" err="1"/>
            <a:t>Patco’s</a:t>
          </a:r>
          <a:r>
            <a:rPr lang="en-US" dirty="0"/>
            <a:t> specific needs for domestic and cross-border logistics.</a:t>
          </a:r>
        </a:p>
      </dgm:t>
    </dgm:pt>
    <dgm:pt modelId="{315EA514-E7D7-4866-90C5-1DD28279E5B9}" type="parTrans" cxnId="{34C07A3C-427B-4594-B05A-1BC886F0EF45}">
      <dgm:prSet/>
      <dgm:spPr/>
      <dgm:t>
        <a:bodyPr/>
        <a:lstStyle/>
        <a:p>
          <a:endParaRPr lang="en-US"/>
        </a:p>
      </dgm:t>
    </dgm:pt>
    <dgm:pt modelId="{EBDE4A85-6861-4371-BC46-6ACF2CE5D979}" type="sibTrans" cxnId="{34C07A3C-427B-4594-B05A-1BC886F0EF45}">
      <dgm:prSet/>
      <dgm:spPr/>
      <dgm:t>
        <a:bodyPr/>
        <a:lstStyle/>
        <a:p>
          <a:endParaRPr lang="en-US"/>
        </a:p>
      </dgm:t>
    </dgm:pt>
    <dgm:pt modelId="{A3F0CBEA-7B4C-47A2-B2F0-B2701BE44B16}">
      <dgm:prSet phldrT="[Text]"/>
      <dgm:spPr/>
      <dgm:t>
        <a:bodyPr/>
        <a:lstStyle/>
        <a:p>
          <a:r>
            <a:rPr lang="en-US" dirty="0"/>
            <a:t>Creates user friendly website for </a:t>
          </a:r>
          <a:r>
            <a:rPr lang="en-US" dirty="0" err="1"/>
            <a:t>Patco</a:t>
          </a:r>
          <a:r>
            <a:rPr lang="en-US" dirty="0"/>
            <a:t> clients, allows users to create profiles and create/manage their shipments  </a:t>
          </a:r>
        </a:p>
      </dgm:t>
    </dgm:pt>
    <dgm:pt modelId="{34CEA3CD-132E-4696-86AE-C7D1217477F7}" type="parTrans" cxnId="{FE360F50-D60F-49A7-B546-1C6D9F611EAC}">
      <dgm:prSet/>
      <dgm:spPr/>
      <dgm:t>
        <a:bodyPr/>
        <a:lstStyle/>
        <a:p>
          <a:endParaRPr lang="en-US"/>
        </a:p>
      </dgm:t>
    </dgm:pt>
    <dgm:pt modelId="{FC498A39-6E65-4F17-8CDB-38B83181128C}" type="sibTrans" cxnId="{FE360F50-D60F-49A7-B546-1C6D9F611EAC}">
      <dgm:prSet/>
      <dgm:spPr/>
      <dgm:t>
        <a:bodyPr/>
        <a:lstStyle/>
        <a:p>
          <a:endParaRPr lang="en-US"/>
        </a:p>
      </dgm:t>
    </dgm:pt>
    <dgm:pt modelId="{65B882AC-005B-4FBD-9B73-E83742C3B4F4}">
      <dgm:prSet phldrT="[Text]"/>
      <dgm:spPr/>
      <dgm:t>
        <a:bodyPr/>
        <a:lstStyle/>
        <a:p>
          <a:r>
            <a:rPr lang="en-US" dirty="0"/>
            <a:t>Help </a:t>
          </a:r>
          <a:r>
            <a:rPr lang="en-US" dirty="0" err="1"/>
            <a:t>Patco</a:t>
          </a:r>
          <a:r>
            <a:rPr lang="en-US" dirty="0"/>
            <a:t> employees to manage orders, claims, bills and accounting </a:t>
          </a:r>
        </a:p>
      </dgm:t>
    </dgm:pt>
    <dgm:pt modelId="{D365CDC5-A569-4E3A-A8B3-BDDB73A52828}" type="parTrans" cxnId="{7BC2A3D2-6CC6-4D25-89AD-81D1003D74B6}">
      <dgm:prSet/>
      <dgm:spPr/>
      <dgm:t>
        <a:bodyPr/>
        <a:lstStyle/>
        <a:p>
          <a:endParaRPr lang="en-US"/>
        </a:p>
      </dgm:t>
    </dgm:pt>
    <dgm:pt modelId="{D5D0138E-C3CB-4CD4-A983-5EACA3DB5A5A}" type="sibTrans" cxnId="{7BC2A3D2-6CC6-4D25-89AD-81D1003D74B6}">
      <dgm:prSet/>
      <dgm:spPr/>
      <dgm:t>
        <a:bodyPr/>
        <a:lstStyle/>
        <a:p>
          <a:endParaRPr lang="en-US"/>
        </a:p>
      </dgm:t>
    </dgm:pt>
    <dgm:pt modelId="{139841FA-CC4E-4D22-B944-0DC861417194}" type="pres">
      <dgm:prSet presAssocID="{AA754BF3-B536-4B50-B020-CEAB14F80261}" presName="Name0" presStyleCnt="0">
        <dgm:presLayoutVars>
          <dgm:dir/>
          <dgm:resizeHandles val="exact"/>
        </dgm:presLayoutVars>
      </dgm:prSet>
      <dgm:spPr/>
    </dgm:pt>
    <dgm:pt modelId="{52CE6013-A269-4C1E-A7D7-D1221B04F9DF}" type="pres">
      <dgm:prSet presAssocID="{E270DDFE-D177-407E-B030-DAF548C7CF3A}" presName="node" presStyleLbl="node1" presStyleIdx="0" presStyleCnt="3" custLinFactX="-5240" custLinFactNeighborX="-100000" custLinFactNeighborY="-1570">
        <dgm:presLayoutVars>
          <dgm:bulletEnabled val="1"/>
        </dgm:presLayoutVars>
      </dgm:prSet>
      <dgm:spPr/>
    </dgm:pt>
    <dgm:pt modelId="{B09B38D5-BDBC-470B-952E-FF60232787A1}" type="pres">
      <dgm:prSet presAssocID="{EBDE4A85-6861-4371-BC46-6ACF2CE5D979}" presName="sibTrans" presStyleCnt="0"/>
      <dgm:spPr/>
    </dgm:pt>
    <dgm:pt modelId="{5C6A4F88-9243-404A-8616-59F9A0634881}" type="pres">
      <dgm:prSet presAssocID="{A3F0CBEA-7B4C-47A2-B2F0-B2701BE44B16}" presName="node" presStyleLbl="node1" presStyleIdx="1" presStyleCnt="3" custLinFactNeighborX="1">
        <dgm:presLayoutVars>
          <dgm:bulletEnabled val="1"/>
        </dgm:presLayoutVars>
      </dgm:prSet>
      <dgm:spPr/>
    </dgm:pt>
    <dgm:pt modelId="{54C4E604-B554-40B8-AD1B-EF263DCDB320}" type="pres">
      <dgm:prSet presAssocID="{FC498A39-6E65-4F17-8CDB-38B83181128C}" presName="sibTrans" presStyleCnt="0"/>
      <dgm:spPr/>
    </dgm:pt>
    <dgm:pt modelId="{EDC99DBF-EE35-4792-89E6-EBA78C4D0842}" type="pres">
      <dgm:prSet presAssocID="{65B882AC-005B-4FBD-9B73-E83742C3B4F4}" presName="node" presStyleLbl="node1" presStyleIdx="2" presStyleCnt="3" custLinFactX="16080" custLinFactNeighborX="100000" custLinFactNeighborY="-1678">
        <dgm:presLayoutVars>
          <dgm:bulletEnabled val="1"/>
        </dgm:presLayoutVars>
      </dgm:prSet>
      <dgm:spPr/>
    </dgm:pt>
  </dgm:ptLst>
  <dgm:cxnLst>
    <dgm:cxn modelId="{955A1B0F-B2FB-45FE-B388-9A787372F403}" type="presOf" srcId="{A3F0CBEA-7B4C-47A2-B2F0-B2701BE44B16}" destId="{5C6A4F88-9243-404A-8616-59F9A0634881}" srcOrd="0" destOrd="0" presId="urn:microsoft.com/office/officeart/2005/8/layout/hList6"/>
    <dgm:cxn modelId="{5E4CD524-DDFB-4E7E-8F52-B295DF564BF0}" type="presOf" srcId="{E270DDFE-D177-407E-B030-DAF548C7CF3A}" destId="{52CE6013-A269-4C1E-A7D7-D1221B04F9DF}" srcOrd="0" destOrd="0" presId="urn:microsoft.com/office/officeart/2005/8/layout/hList6"/>
    <dgm:cxn modelId="{34C07A3C-427B-4594-B05A-1BC886F0EF45}" srcId="{AA754BF3-B536-4B50-B020-CEAB14F80261}" destId="{E270DDFE-D177-407E-B030-DAF548C7CF3A}" srcOrd="0" destOrd="0" parTransId="{315EA514-E7D7-4866-90C5-1DD28279E5B9}" sibTransId="{EBDE4A85-6861-4371-BC46-6ACF2CE5D979}"/>
    <dgm:cxn modelId="{91153143-48A8-43C4-BD7F-E8F5D748B156}" type="presOf" srcId="{AA754BF3-B536-4B50-B020-CEAB14F80261}" destId="{139841FA-CC4E-4D22-B944-0DC861417194}" srcOrd="0" destOrd="0" presId="urn:microsoft.com/office/officeart/2005/8/layout/hList6"/>
    <dgm:cxn modelId="{FE360F50-D60F-49A7-B546-1C6D9F611EAC}" srcId="{AA754BF3-B536-4B50-B020-CEAB14F80261}" destId="{A3F0CBEA-7B4C-47A2-B2F0-B2701BE44B16}" srcOrd="1" destOrd="0" parTransId="{34CEA3CD-132E-4696-86AE-C7D1217477F7}" sibTransId="{FC498A39-6E65-4F17-8CDB-38B83181128C}"/>
    <dgm:cxn modelId="{622D9DC1-1AC0-4F64-8384-41A8CF22B557}" type="presOf" srcId="{65B882AC-005B-4FBD-9B73-E83742C3B4F4}" destId="{EDC99DBF-EE35-4792-89E6-EBA78C4D0842}" srcOrd="0" destOrd="0" presId="urn:microsoft.com/office/officeart/2005/8/layout/hList6"/>
    <dgm:cxn modelId="{7BC2A3D2-6CC6-4D25-89AD-81D1003D74B6}" srcId="{AA754BF3-B536-4B50-B020-CEAB14F80261}" destId="{65B882AC-005B-4FBD-9B73-E83742C3B4F4}" srcOrd="2" destOrd="0" parTransId="{D365CDC5-A569-4E3A-A8B3-BDDB73A52828}" sibTransId="{D5D0138E-C3CB-4CD4-A983-5EACA3DB5A5A}"/>
    <dgm:cxn modelId="{D6202F02-9D2A-44EB-8501-56A9A494C0E8}" type="presParOf" srcId="{139841FA-CC4E-4D22-B944-0DC861417194}" destId="{52CE6013-A269-4C1E-A7D7-D1221B04F9DF}" srcOrd="0" destOrd="0" presId="urn:microsoft.com/office/officeart/2005/8/layout/hList6"/>
    <dgm:cxn modelId="{38ED251C-2270-4718-BF0C-8226DEBDEB5E}" type="presParOf" srcId="{139841FA-CC4E-4D22-B944-0DC861417194}" destId="{B09B38D5-BDBC-470B-952E-FF60232787A1}" srcOrd="1" destOrd="0" presId="urn:microsoft.com/office/officeart/2005/8/layout/hList6"/>
    <dgm:cxn modelId="{4E8415C5-EA9A-46DD-A690-2B518CB4DA8F}" type="presParOf" srcId="{139841FA-CC4E-4D22-B944-0DC861417194}" destId="{5C6A4F88-9243-404A-8616-59F9A0634881}" srcOrd="2" destOrd="0" presId="urn:microsoft.com/office/officeart/2005/8/layout/hList6"/>
    <dgm:cxn modelId="{76698128-FFE4-40D1-B247-5325BB9E8DCA}" type="presParOf" srcId="{139841FA-CC4E-4D22-B944-0DC861417194}" destId="{54C4E604-B554-40B8-AD1B-EF263DCDB320}" srcOrd="3" destOrd="0" presId="urn:microsoft.com/office/officeart/2005/8/layout/hList6"/>
    <dgm:cxn modelId="{59A0E101-0CF5-4152-AAB2-6D9A77836DCC}" type="presParOf" srcId="{139841FA-CC4E-4D22-B944-0DC861417194}" destId="{EDC99DBF-EE35-4792-89E6-EBA78C4D0842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E191A6-BAF4-4FFB-BB3B-F00CF7F833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08E6F4-43FB-4538-9616-B7B359301216}">
      <dgm:prSet phldrT="[Text]"/>
      <dgm:spPr/>
      <dgm:t>
        <a:bodyPr/>
        <a:lstStyle/>
        <a:p>
          <a:r>
            <a:rPr lang="en-US" dirty="0"/>
            <a:t>Functional Requirements</a:t>
          </a:r>
        </a:p>
      </dgm:t>
    </dgm:pt>
    <dgm:pt modelId="{49883AD2-50FC-4835-BD49-B5B9C8BA4562}" type="parTrans" cxnId="{1A905609-813B-477A-9D67-1F33B6223402}">
      <dgm:prSet/>
      <dgm:spPr/>
      <dgm:t>
        <a:bodyPr/>
        <a:lstStyle/>
        <a:p>
          <a:endParaRPr lang="en-US"/>
        </a:p>
      </dgm:t>
    </dgm:pt>
    <dgm:pt modelId="{CE7F3E7A-F9E3-4A66-83D4-0C8287E592CE}" type="sibTrans" cxnId="{1A905609-813B-477A-9D67-1F33B6223402}">
      <dgm:prSet/>
      <dgm:spPr/>
      <dgm:t>
        <a:bodyPr/>
        <a:lstStyle/>
        <a:p>
          <a:endParaRPr lang="en-US"/>
        </a:p>
      </dgm:t>
    </dgm:pt>
    <dgm:pt modelId="{632B6B30-0FD2-4CEE-997B-582DD262915A}">
      <dgm:prSet phldrT="[Text]"/>
      <dgm:spPr/>
      <dgm:t>
        <a:bodyPr/>
        <a:lstStyle/>
        <a:p>
          <a:endParaRPr lang="en-US" dirty="0"/>
        </a:p>
      </dgm:t>
    </dgm:pt>
    <dgm:pt modelId="{EA5663F2-6B77-496E-A119-5A0744D47803}" type="parTrans" cxnId="{BA2BEC74-DC5B-42B7-B03B-40D0309CD182}">
      <dgm:prSet/>
      <dgm:spPr/>
      <dgm:t>
        <a:bodyPr/>
        <a:lstStyle/>
        <a:p>
          <a:endParaRPr lang="en-US"/>
        </a:p>
      </dgm:t>
    </dgm:pt>
    <dgm:pt modelId="{1C6E6FB9-F4A3-47C4-B6A7-6783BDCF16F2}" type="sibTrans" cxnId="{BA2BEC74-DC5B-42B7-B03B-40D0309CD182}">
      <dgm:prSet/>
      <dgm:spPr/>
      <dgm:t>
        <a:bodyPr/>
        <a:lstStyle/>
        <a:p>
          <a:endParaRPr lang="en-US"/>
        </a:p>
      </dgm:t>
    </dgm:pt>
    <dgm:pt modelId="{6B675084-ECBA-4CED-9A84-0BA5EBD05C85}">
      <dgm:prSet phldrT="[Text]"/>
      <dgm:spPr/>
      <dgm:t>
        <a:bodyPr/>
        <a:lstStyle/>
        <a:p>
          <a:r>
            <a:rPr lang="en-US" dirty="0"/>
            <a:t>Non Functional Requirements </a:t>
          </a:r>
        </a:p>
      </dgm:t>
    </dgm:pt>
    <dgm:pt modelId="{78BDE08F-7E62-46DD-8E2C-98A9B015A5E6}" type="parTrans" cxnId="{65F667F9-2E5A-4542-87CB-1EBFBD58220D}">
      <dgm:prSet/>
      <dgm:spPr/>
      <dgm:t>
        <a:bodyPr/>
        <a:lstStyle/>
        <a:p>
          <a:endParaRPr lang="en-US"/>
        </a:p>
      </dgm:t>
    </dgm:pt>
    <dgm:pt modelId="{A13AD762-3651-4CCB-8680-68AB7DCDC4B1}" type="sibTrans" cxnId="{65F667F9-2E5A-4542-87CB-1EBFBD58220D}">
      <dgm:prSet/>
      <dgm:spPr/>
      <dgm:t>
        <a:bodyPr/>
        <a:lstStyle/>
        <a:p>
          <a:endParaRPr lang="en-US"/>
        </a:p>
      </dgm:t>
    </dgm:pt>
    <dgm:pt modelId="{41928F4D-C9C1-4ACB-96D1-40D471A3E10A}" type="pres">
      <dgm:prSet presAssocID="{7BE191A6-BAF4-4FFB-BB3B-F00CF7F833E1}" presName="linear" presStyleCnt="0">
        <dgm:presLayoutVars>
          <dgm:animLvl val="lvl"/>
          <dgm:resizeHandles val="exact"/>
        </dgm:presLayoutVars>
      </dgm:prSet>
      <dgm:spPr/>
    </dgm:pt>
    <dgm:pt modelId="{4A1300E9-4FE9-4DD3-993D-111D52399874}" type="pres">
      <dgm:prSet presAssocID="{5308E6F4-43FB-4538-9616-B7B35930121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A3FE4E9-F9AD-4701-9B10-9CEADDE6F088}" type="pres">
      <dgm:prSet presAssocID="{5308E6F4-43FB-4538-9616-B7B359301216}" presName="childText" presStyleLbl="revTx" presStyleIdx="0" presStyleCnt="1">
        <dgm:presLayoutVars>
          <dgm:bulletEnabled val="1"/>
        </dgm:presLayoutVars>
      </dgm:prSet>
      <dgm:spPr/>
    </dgm:pt>
    <dgm:pt modelId="{A4604CB2-4638-43BC-B093-DD7B97628DB3}" type="pres">
      <dgm:prSet presAssocID="{6B675084-ECBA-4CED-9A84-0BA5EBD05C8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A905609-813B-477A-9D67-1F33B6223402}" srcId="{7BE191A6-BAF4-4FFB-BB3B-F00CF7F833E1}" destId="{5308E6F4-43FB-4538-9616-B7B359301216}" srcOrd="0" destOrd="0" parTransId="{49883AD2-50FC-4835-BD49-B5B9C8BA4562}" sibTransId="{CE7F3E7A-F9E3-4A66-83D4-0C8287E592CE}"/>
    <dgm:cxn modelId="{E154B717-10A4-4AB7-8761-B4D25FDB4378}" type="presOf" srcId="{7BE191A6-BAF4-4FFB-BB3B-F00CF7F833E1}" destId="{41928F4D-C9C1-4ACB-96D1-40D471A3E10A}" srcOrd="0" destOrd="0" presId="urn:microsoft.com/office/officeart/2005/8/layout/vList2"/>
    <dgm:cxn modelId="{292A232A-684E-45BD-A939-3F5D153BCC3D}" type="presOf" srcId="{5308E6F4-43FB-4538-9616-B7B359301216}" destId="{4A1300E9-4FE9-4DD3-993D-111D52399874}" srcOrd="0" destOrd="0" presId="urn:microsoft.com/office/officeart/2005/8/layout/vList2"/>
    <dgm:cxn modelId="{5DCA2A60-755E-49D4-985D-5D6184C7DB18}" type="presOf" srcId="{6B675084-ECBA-4CED-9A84-0BA5EBD05C85}" destId="{A4604CB2-4638-43BC-B093-DD7B97628DB3}" srcOrd="0" destOrd="0" presId="urn:microsoft.com/office/officeart/2005/8/layout/vList2"/>
    <dgm:cxn modelId="{BA2BEC74-DC5B-42B7-B03B-40D0309CD182}" srcId="{5308E6F4-43FB-4538-9616-B7B359301216}" destId="{632B6B30-0FD2-4CEE-997B-582DD262915A}" srcOrd="0" destOrd="0" parTransId="{EA5663F2-6B77-496E-A119-5A0744D47803}" sibTransId="{1C6E6FB9-F4A3-47C4-B6A7-6783BDCF16F2}"/>
    <dgm:cxn modelId="{05F041E2-2601-44C3-B617-472ACFBCE145}" type="presOf" srcId="{632B6B30-0FD2-4CEE-997B-582DD262915A}" destId="{6A3FE4E9-F9AD-4701-9B10-9CEADDE6F088}" srcOrd="0" destOrd="0" presId="urn:microsoft.com/office/officeart/2005/8/layout/vList2"/>
    <dgm:cxn modelId="{65F667F9-2E5A-4542-87CB-1EBFBD58220D}" srcId="{7BE191A6-BAF4-4FFB-BB3B-F00CF7F833E1}" destId="{6B675084-ECBA-4CED-9A84-0BA5EBD05C85}" srcOrd="1" destOrd="0" parTransId="{78BDE08F-7E62-46DD-8E2C-98A9B015A5E6}" sibTransId="{A13AD762-3651-4CCB-8680-68AB7DCDC4B1}"/>
    <dgm:cxn modelId="{CFEA142E-7F6C-47F4-94AA-E6D31CF07886}" type="presParOf" srcId="{41928F4D-C9C1-4ACB-96D1-40D471A3E10A}" destId="{4A1300E9-4FE9-4DD3-993D-111D52399874}" srcOrd="0" destOrd="0" presId="urn:microsoft.com/office/officeart/2005/8/layout/vList2"/>
    <dgm:cxn modelId="{AD52B808-0ED2-4BC5-9679-E148EB08CF21}" type="presParOf" srcId="{41928F4D-C9C1-4ACB-96D1-40D471A3E10A}" destId="{6A3FE4E9-F9AD-4701-9B10-9CEADDE6F088}" srcOrd="1" destOrd="0" presId="urn:microsoft.com/office/officeart/2005/8/layout/vList2"/>
    <dgm:cxn modelId="{E5953F3B-E1BD-4FA2-B02E-A8F47B900AE7}" type="presParOf" srcId="{41928F4D-C9C1-4ACB-96D1-40D471A3E10A}" destId="{A4604CB2-4638-43BC-B093-DD7B97628DB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1F756B-F0CF-4394-A6EF-A893646A591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68296F-0C24-47EC-BE75-A9D74A662CF8}">
      <dgm:prSet phldrT="[Text]"/>
      <dgm:spPr/>
      <dgm:t>
        <a:bodyPr/>
        <a:lstStyle/>
        <a:p>
          <a:r>
            <a:rPr lang="en-US" dirty="0"/>
            <a:t>Availability</a:t>
          </a:r>
        </a:p>
      </dgm:t>
    </dgm:pt>
    <dgm:pt modelId="{D6E795ED-84BE-4244-B12F-ED4184C618CA}" type="parTrans" cxnId="{E28A2728-DAC7-4D94-ADEA-2562AB615959}">
      <dgm:prSet/>
      <dgm:spPr/>
      <dgm:t>
        <a:bodyPr/>
        <a:lstStyle/>
        <a:p>
          <a:endParaRPr lang="en-US"/>
        </a:p>
      </dgm:t>
    </dgm:pt>
    <dgm:pt modelId="{008EA643-14A8-4C6B-B812-6616AA9D26BD}" type="sibTrans" cxnId="{E28A2728-DAC7-4D94-ADEA-2562AB615959}">
      <dgm:prSet/>
      <dgm:spPr/>
      <dgm:t>
        <a:bodyPr/>
        <a:lstStyle/>
        <a:p>
          <a:endParaRPr lang="en-US"/>
        </a:p>
      </dgm:t>
    </dgm:pt>
    <dgm:pt modelId="{685CD8B6-F04A-4391-AD8C-5A85EB213A4B}">
      <dgm:prSet phldrT="[Text]"/>
      <dgm:spPr/>
      <dgm:t>
        <a:bodyPr/>
        <a:lstStyle/>
        <a:p>
          <a:r>
            <a:rPr lang="en-US" dirty="0" err="1"/>
            <a:t>ShipSmart</a:t>
          </a:r>
          <a:r>
            <a:rPr lang="en-US" dirty="0"/>
            <a:t> is available at any given day and time</a:t>
          </a:r>
        </a:p>
      </dgm:t>
    </dgm:pt>
    <dgm:pt modelId="{7B2663C4-276E-4750-8CE1-53DB095C7760}" type="parTrans" cxnId="{1E6E906F-6513-4463-8CBA-32E133FD18D3}">
      <dgm:prSet/>
      <dgm:spPr/>
      <dgm:t>
        <a:bodyPr/>
        <a:lstStyle/>
        <a:p>
          <a:endParaRPr lang="en-US"/>
        </a:p>
      </dgm:t>
    </dgm:pt>
    <dgm:pt modelId="{ACC06467-953E-4D9C-813C-BD50654378B9}" type="sibTrans" cxnId="{1E6E906F-6513-4463-8CBA-32E133FD18D3}">
      <dgm:prSet/>
      <dgm:spPr/>
      <dgm:t>
        <a:bodyPr/>
        <a:lstStyle/>
        <a:p>
          <a:endParaRPr lang="en-US"/>
        </a:p>
      </dgm:t>
    </dgm:pt>
    <dgm:pt modelId="{7088BB77-F50E-4F33-908A-CEA019F41768}">
      <dgm:prSet phldrT="[Text]"/>
      <dgm:spPr/>
      <dgm:t>
        <a:bodyPr/>
        <a:lstStyle/>
        <a:p>
          <a:r>
            <a:rPr lang="en-US" dirty="0"/>
            <a:t>Security</a:t>
          </a:r>
        </a:p>
      </dgm:t>
    </dgm:pt>
    <dgm:pt modelId="{9CE07E04-DDF8-4A4D-9237-EEB1A8977027}" type="parTrans" cxnId="{6C278BD9-7A40-49F3-BA03-923D0B0F172A}">
      <dgm:prSet/>
      <dgm:spPr/>
      <dgm:t>
        <a:bodyPr/>
        <a:lstStyle/>
        <a:p>
          <a:endParaRPr lang="en-US"/>
        </a:p>
      </dgm:t>
    </dgm:pt>
    <dgm:pt modelId="{142160F5-9F61-4EB3-B233-1577DD364575}" type="sibTrans" cxnId="{6C278BD9-7A40-49F3-BA03-923D0B0F172A}">
      <dgm:prSet/>
      <dgm:spPr/>
      <dgm:t>
        <a:bodyPr/>
        <a:lstStyle/>
        <a:p>
          <a:endParaRPr lang="en-US"/>
        </a:p>
      </dgm:t>
    </dgm:pt>
    <dgm:pt modelId="{55F08D9D-9B35-4E0E-8537-0F7427B0EF76}">
      <dgm:prSet phldrT="[Text]"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800" dirty="0"/>
            <a:t>All payments gateways are deployed in secure channels. </a:t>
          </a:r>
        </a:p>
      </dgm:t>
    </dgm:pt>
    <dgm:pt modelId="{800B9D6F-325C-4075-99F0-EA9F0E3FBC2E}" type="parTrans" cxnId="{E5DDA657-477A-4D21-B35C-06D90DC94ECC}">
      <dgm:prSet/>
      <dgm:spPr/>
      <dgm:t>
        <a:bodyPr/>
        <a:lstStyle/>
        <a:p>
          <a:endParaRPr lang="en-US"/>
        </a:p>
      </dgm:t>
    </dgm:pt>
    <dgm:pt modelId="{1277D203-8B10-4CF4-B16E-3236A87AAA7F}" type="sibTrans" cxnId="{E5DDA657-477A-4D21-B35C-06D90DC94ECC}">
      <dgm:prSet/>
      <dgm:spPr/>
      <dgm:t>
        <a:bodyPr/>
        <a:lstStyle/>
        <a:p>
          <a:endParaRPr lang="en-US"/>
        </a:p>
      </dgm:t>
    </dgm:pt>
    <dgm:pt modelId="{ABE6B77C-02B4-4D96-A987-5D6D3CA6B29E}">
      <dgm:prSet phldrT="[Text]"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800" dirty="0"/>
            <a:t>Passwords in database will be encrypted</a:t>
          </a:r>
          <a:r>
            <a:rPr lang="en-US" sz="2200" dirty="0"/>
            <a:t>.</a:t>
          </a:r>
        </a:p>
      </dgm:t>
    </dgm:pt>
    <dgm:pt modelId="{A30BF153-7549-4323-80B3-AF8EAE0EB76E}" type="parTrans" cxnId="{2C6C12F0-24FB-4572-9936-FBD99DF0EC0F}">
      <dgm:prSet/>
      <dgm:spPr/>
      <dgm:t>
        <a:bodyPr/>
        <a:lstStyle/>
        <a:p>
          <a:endParaRPr lang="en-US"/>
        </a:p>
      </dgm:t>
    </dgm:pt>
    <dgm:pt modelId="{70C81B20-50CA-477F-9A4B-BC990158A46B}" type="sibTrans" cxnId="{2C6C12F0-24FB-4572-9936-FBD99DF0EC0F}">
      <dgm:prSet/>
      <dgm:spPr/>
      <dgm:t>
        <a:bodyPr/>
        <a:lstStyle/>
        <a:p>
          <a:endParaRPr lang="en-US"/>
        </a:p>
      </dgm:t>
    </dgm:pt>
    <dgm:pt modelId="{CB5AE0BF-894B-478A-A819-3F7928C965CF}">
      <dgm:prSet phldrT="[Text]"/>
      <dgm:spPr/>
      <dgm:t>
        <a:bodyPr/>
        <a:lstStyle/>
        <a:p>
          <a:r>
            <a:rPr lang="en-US" dirty="0" err="1"/>
            <a:t>Compatability</a:t>
          </a:r>
          <a:endParaRPr lang="en-US" dirty="0"/>
        </a:p>
      </dgm:t>
    </dgm:pt>
    <dgm:pt modelId="{A1A820F6-7347-48A4-B404-2C63FD0EFA76}" type="parTrans" cxnId="{91C927CA-F7EC-4E9D-84EA-B3D894CDC7C7}">
      <dgm:prSet/>
      <dgm:spPr/>
      <dgm:t>
        <a:bodyPr/>
        <a:lstStyle/>
        <a:p>
          <a:endParaRPr lang="en-US"/>
        </a:p>
      </dgm:t>
    </dgm:pt>
    <dgm:pt modelId="{1956C59D-5BB3-496D-AAC0-7479C752E29A}" type="sibTrans" cxnId="{91C927CA-F7EC-4E9D-84EA-B3D894CDC7C7}">
      <dgm:prSet/>
      <dgm:spPr/>
      <dgm:t>
        <a:bodyPr/>
        <a:lstStyle/>
        <a:p>
          <a:endParaRPr lang="en-US"/>
        </a:p>
      </dgm:t>
    </dgm:pt>
    <dgm:pt modelId="{1868A3CA-F262-4AB8-8B78-5E285CF43F5B}">
      <dgm:prSet phldrT="[Text]" custT="1"/>
      <dgm:spPr/>
      <dgm:t>
        <a:bodyPr/>
        <a:lstStyle/>
        <a:p>
          <a:r>
            <a:rPr lang="en-US" sz="1800" dirty="0" err="1"/>
            <a:t>Shipsmart</a:t>
          </a:r>
          <a:r>
            <a:rPr lang="en-US" sz="1800" dirty="0"/>
            <a:t> works on desktops, tables and smartphones that operate on android, windows and </a:t>
          </a:r>
          <a:r>
            <a:rPr lang="en-US" sz="1800" dirty="0" err="1"/>
            <a:t>ios</a:t>
          </a:r>
          <a:r>
            <a:rPr lang="en-US" sz="1800" dirty="0"/>
            <a:t>.</a:t>
          </a:r>
        </a:p>
      </dgm:t>
    </dgm:pt>
    <dgm:pt modelId="{0F6F8F98-7B64-4019-9D85-313D90DDEE6A}" type="parTrans" cxnId="{122A91AD-33FC-4851-9306-08E90A922F76}">
      <dgm:prSet/>
      <dgm:spPr/>
      <dgm:t>
        <a:bodyPr/>
        <a:lstStyle/>
        <a:p>
          <a:endParaRPr lang="en-US"/>
        </a:p>
      </dgm:t>
    </dgm:pt>
    <dgm:pt modelId="{6CA3810F-E181-45FE-929C-623B670EA514}" type="sibTrans" cxnId="{122A91AD-33FC-4851-9306-08E90A922F76}">
      <dgm:prSet/>
      <dgm:spPr/>
      <dgm:t>
        <a:bodyPr/>
        <a:lstStyle/>
        <a:p>
          <a:endParaRPr lang="en-US"/>
        </a:p>
      </dgm:t>
    </dgm:pt>
    <dgm:pt modelId="{FA65BF7C-3A5A-47B3-B39D-20B01EAC2794}">
      <dgm:prSet phldrT="[Text]" custT="1"/>
      <dgm:spPr/>
      <dgm:t>
        <a:bodyPr/>
        <a:lstStyle/>
        <a:p>
          <a:r>
            <a:rPr lang="en-US" sz="1800" dirty="0"/>
            <a:t>It operates without omitting any of the system’s pages component.</a:t>
          </a:r>
        </a:p>
      </dgm:t>
    </dgm:pt>
    <dgm:pt modelId="{D74A7DF4-11D5-418E-9DD3-F1A20F4DE740}" type="parTrans" cxnId="{1B4F869D-C0C3-4753-8A70-8359FE3F35F2}">
      <dgm:prSet/>
      <dgm:spPr/>
      <dgm:t>
        <a:bodyPr/>
        <a:lstStyle/>
        <a:p>
          <a:endParaRPr lang="en-US"/>
        </a:p>
      </dgm:t>
    </dgm:pt>
    <dgm:pt modelId="{6C488243-B621-4635-96C7-9ABBE30E7AE0}" type="sibTrans" cxnId="{1B4F869D-C0C3-4753-8A70-8359FE3F35F2}">
      <dgm:prSet/>
      <dgm:spPr/>
      <dgm:t>
        <a:bodyPr/>
        <a:lstStyle/>
        <a:p>
          <a:endParaRPr lang="en-US"/>
        </a:p>
      </dgm:t>
    </dgm:pt>
    <dgm:pt modelId="{D8C1B289-7E40-47E1-99B6-C60BF2C759F5}" type="pres">
      <dgm:prSet presAssocID="{771F756B-F0CF-4394-A6EF-A893646A5915}" presName="Name0" presStyleCnt="0">
        <dgm:presLayoutVars>
          <dgm:dir/>
          <dgm:animLvl val="lvl"/>
          <dgm:resizeHandles val="exact"/>
        </dgm:presLayoutVars>
      </dgm:prSet>
      <dgm:spPr/>
    </dgm:pt>
    <dgm:pt modelId="{463FA0B8-ABB4-40D1-BB0C-6DB4EC2F2D03}" type="pres">
      <dgm:prSet presAssocID="{6168296F-0C24-47EC-BE75-A9D74A662CF8}" presName="composite" presStyleCnt="0"/>
      <dgm:spPr/>
    </dgm:pt>
    <dgm:pt modelId="{F69EF360-5693-4DE1-888B-623068E71766}" type="pres">
      <dgm:prSet presAssocID="{6168296F-0C24-47EC-BE75-A9D74A662CF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CDD8CBA-6CDB-48BE-91F5-17DA6FB296C3}" type="pres">
      <dgm:prSet presAssocID="{6168296F-0C24-47EC-BE75-A9D74A662CF8}" presName="desTx" presStyleLbl="alignAccFollowNode1" presStyleIdx="0" presStyleCnt="3">
        <dgm:presLayoutVars>
          <dgm:bulletEnabled val="1"/>
        </dgm:presLayoutVars>
      </dgm:prSet>
      <dgm:spPr/>
    </dgm:pt>
    <dgm:pt modelId="{52908CF7-DBF4-4C7E-B3F8-DDCFC3CFB3C9}" type="pres">
      <dgm:prSet presAssocID="{008EA643-14A8-4C6B-B812-6616AA9D26BD}" presName="space" presStyleCnt="0"/>
      <dgm:spPr/>
    </dgm:pt>
    <dgm:pt modelId="{A09B2C5D-74CB-4586-BA5F-FBDF121A731D}" type="pres">
      <dgm:prSet presAssocID="{7088BB77-F50E-4F33-908A-CEA019F41768}" presName="composite" presStyleCnt="0"/>
      <dgm:spPr/>
    </dgm:pt>
    <dgm:pt modelId="{361FCF62-2E0D-44D7-A8B1-5535C91EE1D2}" type="pres">
      <dgm:prSet presAssocID="{7088BB77-F50E-4F33-908A-CEA019F4176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201F180-58AF-4B02-8854-0DBC28739172}" type="pres">
      <dgm:prSet presAssocID="{7088BB77-F50E-4F33-908A-CEA019F41768}" presName="desTx" presStyleLbl="alignAccFollowNode1" presStyleIdx="1" presStyleCnt="3">
        <dgm:presLayoutVars>
          <dgm:bulletEnabled val="1"/>
        </dgm:presLayoutVars>
      </dgm:prSet>
      <dgm:spPr/>
    </dgm:pt>
    <dgm:pt modelId="{EED15B6C-A120-43D5-B810-21220BF3BA77}" type="pres">
      <dgm:prSet presAssocID="{142160F5-9F61-4EB3-B233-1577DD364575}" presName="space" presStyleCnt="0"/>
      <dgm:spPr/>
    </dgm:pt>
    <dgm:pt modelId="{0963BA06-DD3A-4FCE-956E-AA425C2ECC02}" type="pres">
      <dgm:prSet presAssocID="{CB5AE0BF-894B-478A-A819-3F7928C965CF}" presName="composite" presStyleCnt="0"/>
      <dgm:spPr/>
    </dgm:pt>
    <dgm:pt modelId="{FC8DE4D4-B78E-4564-9345-29AD73298D04}" type="pres">
      <dgm:prSet presAssocID="{CB5AE0BF-894B-478A-A819-3F7928C965C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EBCBF26-E70C-44D5-AE1D-58E6C0F6782E}" type="pres">
      <dgm:prSet presAssocID="{CB5AE0BF-894B-478A-A819-3F7928C965C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28A2728-DAC7-4D94-ADEA-2562AB615959}" srcId="{771F756B-F0CF-4394-A6EF-A893646A5915}" destId="{6168296F-0C24-47EC-BE75-A9D74A662CF8}" srcOrd="0" destOrd="0" parTransId="{D6E795ED-84BE-4244-B12F-ED4184C618CA}" sibTransId="{008EA643-14A8-4C6B-B812-6616AA9D26BD}"/>
    <dgm:cxn modelId="{9010F23B-483E-443C-8E82-787392D2D756}" type="presOf" srcId="{771F756B-F0CF-4394-A6EF-A893646A5915}" destId="{D8C1B289-7E40-47E1-99B6-C60BF2C759F5}" srcOrd="0" destOrd="0" presId="urn:microsoft.com/office/officeart/2005/8/layout/hList1"/>
    <dgm:cxn modelId="{161E6B3F-D275-47A8-8755-DAF39EA588F4}" type="presOf" srcId="{7088BB77-F50E-4F33-908A-CEA019F41768}" destId="{361FCF62-2E0D-44D7-A8B1-5535C91EE1D2}" srcOrd="0" destOrd="0" presId="urn:microsoft.com/office/officeart/2005/8/layout/hList1"/>
    <dgm:cxn modelId="{46745E62-CC84-42C1-BBAC-2858AC3B45F0}" type="presOf" srcId="{685CD8B6-F04A-4391-AD8C-5A85EB213A4B}" destId="{CCDD8CBA-6CDB-48BE-91F5-17DA6FB296C3}" srcOrd="0" destOrd="0" presId="urn:microsoft.com/office/officeart/2005/8/layout/hList1"/>
    <dgm:cxn modelId="{028F0749-8AC9-468F-A1AB-D8897CF96730}" type="presOf" srcId="{6168296F-0C24-47EC-BE75-A9D74A662CF8}" destId="{F69EF360-5693-4DE1-888B-623068E71766}" srcOrd="0" destOrd="0" presId="urn:microsoft.com/office/officeart/2005/8/layout/hList1"/>
    <dgm:cxn modelId="{6FE9294B-6CBA-4E60-BAFF-FABDF96643FA}" type="presOf" srcId="{FA65BF7C-3A5A-47B3-B39D-20B01EAC2794}" destId="{3EBCBF26-E70C-44D5-AE1D-58E6C0F6782E}" srcOrd="0" destOrd="1" presId="urn:microsoft.com/office/officeart/2005/8/layout/hList1"/>
    <dgm:cxn modelId="{1E6E906F-6513-4463-8CBA-32E133FD18D3}" srcId="{6168296F-0C24-47EC-BE75-A9D74A662CF8}" destId="{685CD8B6-F04A-4391-AD8C-5A85EB213A4B}" srcOrd="0" destOrd="0" parTransId="{7B2663C4-276E-4750-8CE1-53DB095C7760}" sibTransId="{ACC06467-953E-4D9C-813C-BD50654378B9}"/>
    <dgm:cxn modelId="{3D569F53-0A60-4D15-B147-40E572045408}" type="presOf" srcId="{CB5AE0BF-894B-478A-A819-3F7928C965CF}" destId="{FC8DE4D4-B78E-4564-9345-29AD73298D04}" srcOrd="0" destOrd="0" presId="urn:microsoft.com/office/officeart/2005/8/layout/hList1"/>
    <dgm:cxn modelId="{E5DDA657-477A-4D21-B35C-06D90DC94ECC}" srcId="{7088BB77-F50E-4F33-908A-CEA019F41768}" destId="{55F08D9D-9B35-4E0E-8537-0F7427B0EF76}" srcOrd="0" destOrd="0" parTransId="{800B9D6F-325C-4075-99F0-EA9F0E3FBC2E}" sibTransId="{1277D203-8B10-4CF4-B16E-3236A87AAA7F}"/>
    <dgm:cxn modelId="{1B4F869D-C0C3-4753-8A70-8359FE3F35F2}" srcId="{CB5AE0BF-894B-478A-A819-3F7928C965CF}" destId="{FA65BF7C-3A5A-47B3-B39D-20B01EAC2794}" srcOrd="1" destOrd="0" parTransId="{D74A7DF4-11D5-418E-9DD3-F1A20F4DE740}" sibTransId="{6C488243-B621-4635-96C7-9ABBE30E7AE0}"/>
    <dgm:cxn modelId="{122A91AD-33FC-4851-9306-08E90A922F76}" srcId="{CB5AE0BF-894B-478A-A819-3F7928C965CF}" destId="{1868A3CA-F262-4AB8-8B78-5E285CF43F5B}" srcOrd="0" destOrd="0" parTransId="{0F6F8F98-7B64-4019-9D85-313D90DDEE6A}" sibTransId="{6CA3810F-E181-45FE-929C-623B670EA514}"/>
    <dgm:cxn modelId="{91C927CA-F7EC-4E9D-84EA-B3D894CDC7C7}" srcId="{771F756B-F0CF-4394-A6EF-A893646A5915}" destId="{CB5AE0BF-894B-478A-A819-3F7928C965CF}" srcOrd="2" destOrd="0" parTransId="{A1A820F6-7347-48A4-B404-2C63FD0EFA76}" sibTransId="{1956C59D-5BB3-496D-AAC0-7479C752E29A}"/>
    <dgm:cxn modelId="{6C278BD9-7A40-49F3-BA03-923D0B0F172A}" srcId="{771F756B-F0CF-4394-A6EF-A893646A5915}" destId="{7088BB77-F50E-4F33-908A-CEA019F41768}" srcOrd="1" destOrd="0" parTransId="{9CE07E04-DDF8-4A4D-9237-EEB1A8977027}" sibTransId="{142160F5-9F61-4EB3-B233-1577DD364575}"/>
    <dgm:cxn modelId="{83C89DEB-6EF5-4907-AAB8-EC99680A8816}" type="presOf" srcId="{55F08D9D-9B35-4E0E-8537-0F7427B0EF76}" destId="{4201F180-58AF-4B02-8854-0DBC28739172}" srcOrd="0" destOrd="0" presId="urn:microsoft.com/office/officeart/2005/8/layout/hList1"/>
    <dgm:cxn modelId="{656B87ED-3BEF-46A9-A2DC-54176846AC96}" type="presOf" srcId="{ABE6B77C-02B4-4D96-A987-5D6D3CA6B29E}" destId="{4201F180-58AF-4B02-8854-0DBC28739172}" srcOrd="0" destOrd="1" presId="urn:microsoft.com/office/officeart/2005/8/layout/hList1"/>
    <dgm:cxn modelId="{2C6C12F0-24FB-4572-9936-FBD99DF0EC0F}" srcId="{7088BB77-F50E-4F33-908A-CEA019F41768}" destId="{ABE6B77C-02B4-4D96-A987-5D6D3CA6B29E}" srcOrd="1" destOrd="0" parTransId="{A30BF153-7549-4323-80B3-AF8EAE0EB76E}" sibTransId="{70C81B20-50CA-477F-9A4B-BC990158A46B}"/>
    <dgm:cxn modelId="{679CB6FC-10CF-4D68-80A2-CC9EED849B47}" type="presOf" srcId="{1868A3CA-F262-4AB8-8B78-5E285CF43F5B}" destId="{3EBCBF26-E70C-44D5-AE1D-58E6C0F6782E}" srcOrd="0" destOrd="0" presId="urn:microsoft.com/office/officeart/2005/8/layout/hList1"/>
    <dgm:cxn modelId="{E6F68F28-1AD5-4A60-B724-3C3363F2D45F}" type="presParOf" srcId="{D8C1B289-7E40-47E1-99B6-C60BF2C759F5}" destId="{463FA0B8-ABB4-40D1-BB0C-6DB4EC2F2D03}" srcOrd="0" destOrd="0" presId="urn:microsoft.com/office/officeart/2005/8/layout/hList1"/>
    <dgm:cxn modelId="{CF05EB1A-F974-4407-9F1C-C9B969AA8975}" type="presParOf" srcId="{463FA0B8-ABB4-40D1-BB0C-6DB4EC2F2D03}" destId="{F69EF360-5693-4DE1-888B-623068E71766}" srcOrd="0" destOrd="0" presId="urn:microsoft.com/office/officeart/2005/8/layout/hList1"/>
    <dgm:cxn modelId="{113E1AE0-88B0-4CC1-B505-2AF42EDCF61C}" type="presParOf" srcId="{463FA0B8-ABB4-40D1-BB0C-6DB4EC2F2D03}" destId="{CCDD8CBA-6CDB-48BE-91F5-17DA6FB296C3}" srcOrd="1" destOrd="0" presId="urn:microsoft.com/office/officeart/2005/8/layout/hList1"/>
    <dgm:cxn modelId="{156B88F9-07DF-4991-B0DA-7B88A33BA919}" type="presParOf" srcId="{D8C1B289-7E40-47E1-99B6-C60BF2C759F5}" destId="{52908CF7-DBF4-4C7E-B3F8-DDCFC3CFB3C9}" srcOrd="1" destOrd="0" presId="urn:microsoft.com/office/officeart/2005/8/layout/hList1"/>
    <dgm:cxn modelId="{FFFC209A-B971-45B8-B7D1-EFF48EA2A9C2}" type="presParOf" srcId="{D8C1B289-7E40-47E1-99B6-C60BF2C759F5}" destId="{A09B2C5D-74CB-4586-BA5F-FBDF121A731D}" srcOrd="2" destOrd="0" presId="urn:microsoft.com/office/officeart/2005/8/layout/hList1"/>
    <dgm:cxn modelId="{3D991E46-F8B0-43F0-833A-945F62A2BCFA}" type="presParOf" srcId="{A09B2C5D-74CB-4586-BA5F-FBDF121A731D}" destId="{361FCF62-2E0D-44D7-A8B1-5535C91EE1D2}" srcOrd="0" destOrd="0" presId="urn:microsoft.com/office/officeart/2005/8/layout/hList1"/>
    <dgm:cxn modelId="{1DF8743C-9CF1-4495-A337-F8A7ABCAEFD0}" type="presParOf" srcId="{A09B2C5D-74CB-4586-BA5F-FBDF121A731D}" destId="{4201F180-58AF-4B02-8854-0DBC28739172}" srcOrd="1" destOrd="0" presId="urn:microsoft.com/office/officeart/2005/8/layout/hList1"/>
    <dgm:cxn modelId="{53629942-4A1F-45B9-ABFA-F51FE848A97F}" type="presParOf" srcId="{D8C1B289-7E40-47E1-99B6-C60BF2C759F5}" destId="{EED15B6C-A120-43D5-B810-21220BF3BA77}" srcOrd="3" destOrd="0" presId="urn:microsoft.com/office/officeart/2005/8/layout/hList1"/>
    <dgm:cxn modelId="{88B4F633-508C-40FE-8CB2-D87A8E7F3231}" type="presParOf" srcId="{D8C1B289-7E40-47E1-99B6-C60BF2C759F5}" destId="{0963BA06-DD3A-4FCE-956E-AA425C2ECC02}" srcOrd="4" destOrd="0" presId="urn:microsoft.com/office/officeart/2005/8/layout/hList1"/>
    <dgm:cxn modelId="{8D201CE9-3ADC-4048-BEE5-ACA2CD5FAC98}" type="presParOf" srcId="{0963BA06-DD3A-4FCE-956E-AA425C2ECC02}" destId="{FC8DE4D4-B78E-4564-9345-29AD73298D04}" srcOrd="0" destOrd="0" presId="urn:microsoft.com/office/officeart/2005/8/layout/hList1"/>
    <dgm:cxn modelId="{97116D24-96D1-4EF8-9BDA-29A142E677E2}" type="presParOf" srcId="{0963BA06-DD3A-4FCE-956E-AA425C2ECC02}" destId="{3EBCBF26-E70C-44D5-AE1D-58E6C0F678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71F756B-F0CF-4394-A6EF-A893646A591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68296F-0C24-47EC-BE75-A9D74A662CF8}">
      <dgm:prSet phldrT="[Text]"/>
      <dgm:spPr/>
      <dgm:t>
        <a:bodyPr/>
        <a:lstStyle/>
        <a:p>
          <a:r>
            <a:rPr lang="en-US" dirty="0"/>
            <a:t>Pages Loading time</a:t>
          </a:r>
        </a:p>
      </dgm:t>
    </dgm:pt>
    <dgm:pt modelId="{D6E795ED-84BE-4244-B12F-ED4184C618CA}" type="parTrans" cxnId="{E28A2728-DAC7-4D94-ADEA-2562AB615959}">
      <dgm:prSet/>
      <dgm:spPr/>
      <dgm:t>
        <a:bodyPr/>
        <a:lstStyle/>
        <a:p>
          <a:endParaRPr lang="en-US"/>
        </a:p>
      </dgm:t>
    </dgm:pt>
    <dgm:pt modelId="{008EA643-14A8-4C6B-B812-6616AA9D26BD}" type="sibTrans" cxnId="{E28A2728-DAC7-4D94-ADEA-2562AB615959}">
      <dgm:prSet/>
      <dgm:spPr/>
      <dgm:t>
        <a:bodyPr/>
        <a:lstStyle/>
        <a:p>
          <a:endParaRPr lang="en-US"/>
        </a:p>
      </dgm:t>
    </dgm:pt>
    <dgm:pt modelId="{685CD8B6-F04A-4391-AD8C-5A85EB213A4B}">
      <dgm:prSet phldrT="[Text]"/>
      <dgm:spPr/>
      <dgm:t>
        <a:bodyPr/>
        <a:lstStyle/>
        <a:p>
          <a:r>
            <a:rPr lang="en-US" dirty="0"/>
            <a:t>All pages load quickly</a:t>
          </a:r>
        </a:p>
      </dgm:t>
    </dgm:pt>
    <dgm:pt modelId="{7B2663C4-276E-4750-8CE1-53DB095C7760}" type="parTrans" cxnId="{1E6E906F-6513-4463-8CBA-32E133FD18D3}">
      <dgm:prSet/>
      <dgm:spPr/>
      <dgm:t>
        <a:bodyPr/>
        <a:lstStyle/>
        <a:p>
          <a:endParaRPr lang="en-US"/>
        </a:p>
      </dgm:t>
    </dgm:pt>
    <dgm:pt modelId="{ACC06467-953E-4D9C-813C-BD50654378B9}" type="sibTrans" cxnId="{1E6E906F-6513-4463-8CBA-32E133FD18D3}">
      <dgm:prSet/>
      <dgm:spPr/>
      <dgm:t>
        <a:bodyPr/>
        <a:lstStyle/>
        <a:p>
          <a:endParaRPr lang="en-US"/>
        </a:p>
      </dgm:t>
    </dgm:pt>
    <dgm:pt modelId="{7088BB77-F50E-4F33-908A-CEA019F41768}">
      <dgm:prSet phldrT="[Text]"/>
      <dgm:spPr/>
      <dgm:t>
        <a:bodyPr/>
        <a:lstStyle/>
        <a:p>
          <a:r>
            <a:rPr lang="en-US" dirty="0"/>
            <a:t>Sharing On Social media</a:t>
          </a:r>
        </a:p>
      </dgm:t>
    </dgm:pt>
    <dgm:pt modelId="{9CE07E04-DDF8-4A4D-9237-EEB1A8977027}" type="parTrans" cxnId="{6C278BD9-7A40-49F3-BA03-923D0B0F172A}">
      <dgm:prSet/>
      <dgm:spPr/>
      <dgm:t>
        <a:bodyPr/>
        <a:lstStyle/>
        <a:p>
          <a:endParaRPr lang="en-US"/>
        </a:p>
      </dgm:t>
    </dgm:pt>
    <dgm:pt modelId="{142160F5-9F61-4EB3-B233-1577DD364575}" type="sibTrans" cxnId="{6C278BD9-7A40-49F3-BA03-923D0B0F172A}">
      <dgm:prSet/>
      <dgm:spPr/>
      <dgm:t>
        <a:bodyPr/>
        <a:lstStyle/>
        <a:p>
          <a:endParaRPr lang="en-US"/>
        </a:p>
      </dgm:t>
    </dgm:pt>
    <dgm:pt modelId="{55F08D9D-9B35-4E0E-8537-0F7427B0EF76}">
      <dgm:prSet phldrT="[Text]"/>
      <dgm:spPr/>
      <dgm:t>
        <a:bodyPr/>
        <a:lstStyle/>
        <a:p>
          <a:r>
            <a:rPr lang="en-US" dirty="0"/>
            <a:t>Share on FB/Twitter/Instagram</a:t>
          </a:r>
        </a:p>
      </dgm:t>
    </dgm:pt>
    <dgm:pt modelId="{800B9D6F-325C-4075-99F0-EA9F0E3FBC2E}" type="parTrans" cxnId="{E5DDA657-477A-4D21-B35C-06D90DC94ECC}">
      <dgm:prSet/>
      <dgm:spPr/>
      <dgm:t>
        <a:bodyPr/>
        <a:lstStyle/>
        <a:p>
          <a:endParaRPr lang="en-US"/>
        </a:p>
      </dgm:t>
    </dgm:pt>
    <dgm:pt modelId="{1277D203-8B10-4CF4-B16E-3236A87AAA7F}" type="sibTrans" cxnId="{E5DDA657-477A-4D21-B35C-06D90DC94ECC}">
      <dgm:prSet/>
      <dgm:spPr/>
      <dgm:t>
        <a:bodyPr/>
        <a:lstStyle/>
        <a:p>
          <a:endParaRPr lang="en-US"/>
        </a:p>
      </dgm:t>
    </dgm:pt>
    <dgm:pt modelId="{D8C1B289-7E40-47E1-99B6-C60BF2C759F5}" type="pres">
      <dgm:prSet presAssocID="{771F756B-F0CF-4394-A6EF-A893646A5915}" presName="Name0" presStyleCnt="0">
        <dgm:presLayoutVars>
          <dgm:dir/>
          <dgm:animLvl val="lvl"/>
          <dgm:resizeHandles val="exact"/>
        </dgm:presLayoutVars>
      </dgm:prSet>
      <dgm:spPr/>
    </dgm:pt>
    <dgm:pt modelId="{463FA0B8-ABB4-40D1-BB0C-6DB4EC2F2D03}" type="pres">
      <dgm:prSet presAssocID="{6168296F-0C24-47EC-BE75-A9D74A662CF8}" presName="composite" presStyleCnt="0"/>
      <dgm:spPr/>
    </dgm:pt>
    <dgm:pt modelId="{F69EF360-5693-4DE1-888B-623068E71766}" type="pres">
      <dgm:prSet presAssocID="{6168296F-0C24-47EC-BE75-A9D74A662CF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CCDD8CBA-6CDB-48BE-91F5-17DA6FB296C3}" type="pres">
      <dgm:prSet presAssocID="{6168296F-0C24-47EC-BE75-A9D74A662CF8}" presName="desTx" presStyleLbl="alignAccFollowNode1" presStyleIdx="0" presStyleCnt="2">
        <dgm:presLayoutVars>
          <dgm:bulletEnabled val="1"/>
        </dgm:presLayoutVars>
      </dgm:prSet>
      <dgm:spPr/>
    </dgm:pt>
    <dgm:pt modelId="{52908CF7-DBF4-4C7E-B3F8-DDCFC3CFB3C9}" type="pres">
      <dgm:prSet presAssocID="{008EA643-14A8-4C6B-B812-6616AA9D26BD}" presName="space" presStyleCnt="0"/>
      <dgm:spPr/>
    </dgm:pt>
    <dgm:pt modelId="{A09B2C5D-74CB-4586-BA5F-FBDF121A731D}" type="pres">
      <dgm:prSet presAssocID="{7088BB77-F50E-4F33-908A-CEA019F41768}" presName="composite" presStyleCnt="0"/>
      <dgm:spPr/>
    </dgm:pt>
    <dgm:pt modelId="{361FCF62-2E0D-44D7-A8B1-5535C91EE1D2}" type="pres">
      <dgm:prSet presAssocID="{7088BB77-F50E-4F33-908A-CEA019F41768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201F180-58AF-4B02-8854-0DBC28739172}" type="pres">
      <dgm:prSet presAssocID="{7088BB77-F50E-4F33-908A-CEA019F41768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28A2728-DAC7-4D94-ADEA-2562AB615959}" srcId="{771F756B-F0CF-4394-A6EF-A893646A5915}" destId="{6168296F-0C24-47EC-BE75-A9D74A662CF8}" srcOrd="0" destOrd="0" parTransId="{D6E795ED-84BE-4244-B12F-ED4184C618CA}" sibTransId="{008EA643-14A8-4C6B-B812-6616AA9D26BD}"/>
    <dgm:cxn modelId="{9010F23B-483E-443C-8E82-787392D2D756}" type="presOf" srcId="{771F756B-F0CF-4394-A6EF-A893646A5915}" destId="{D8C1B289-7E40-47E1-99B6-C60BF2C759F5}" srcOrd="0" destOrd="0" presId="urn:microsoft.com/office/officeart/2005/8/layout/hList1"/>
    <dgm:cxn modelId="{161E6B3F-D275-47A8-8755-DAF39EA588F4}" type="presOf" srcId="{7088BB77-F50E-4F33-908A-CEA019F41768}" destId="{361FCF62-2E0D-44D7-A8B1-5535C91EE1D2}" srcOrd="0" destOrd="0" presId="urn:microsoft.com/office/officeart/2005/8/layout/hList1"/>
    <dgm:cxn modelId="{46745E62-CC84-42C1-BBAC-2858AC3B45F0}" type="presOf" srcId="{685CD8B6-F04A-4391-AD8C-5A85EB213A4B}" destId="{CCDD8CBA-6CDB-48BE-91F5-17DA6FB296C3}" srcOrd="0" destOrd="0" presId="urn:microsoft.com/office/officeart/2005/8/layout/hList1"/>
    <dgm:cxn modelId="{028F0749-8AC9-468F-A1AB-D8897CF96730}" type="presOf" srcId="{6168296F-0C24-47EC-BE75-A9D74A662CF8}" destId="{F69EF360-5693-4DE1-888B-623068E71766}" srcOrd="0" destOrd="0" presId="urn:microsoft.com/office/officeart/2005/8/layout/hList1"/>
    <dgm:cxn modelId="{1E6E906F-6513-4463-8CBA-32E133FD18D3}" srcId="{6168296F-0C24-47EC-BE75-A9D74A662CF8}" destId="{685CD8B6-F04A-4391-AD8C-5A85EB213A4B}" srcOrd="0" destOrd="0" parTransId="{7B2663C4-276E-4750-8CE1-53DB095C7760}" sibTransId="{ACC06467-953E-4D9C-813C-BD50654378B9}"/>
    <dgm:cxn modelId="{E5DDA657-477A-4D21-B35C-06D90DC94ECC}" srcId="{7088BB77-F50E-4F33-908A-CEA019F41768}" destId="{55F08D9D-9B35-4E0E-8537-0F7427B0EF76}" srcOrd="0" destOrd="0" parTransId="{800B9D6F-325C-4075-99F0-EA9F0E3FBC2E}" sibTransId="{1277D203-8B10-4CF4-B16E-3236A87AAA7F}"/>
    <dgm:cxn modelId="{6C278BD9-7A40-49F3-BA03-923D0B0F172A}" srcId="{771F756B-F0CF-4394-A6EF-A893646A5915}" destId="{7088BB77-F50E-4F33-908A-CEA019F41768}" srcOrd="1" destOrd="0" parTransId="{9CE07E04-DDF8-4A4D-9237-EEB1A8977027}" sibTransId="{142160F5-9F61-4EB3-B233-1577DD364575}"/>
    <dgm:cxn modelId="{83C89DEB-6EF5-4907-AAB8-EC99680A8816}" type="presOf" srcId="{55F08D9D-9B35-4E0E-8537-0F7427B0EF76}" destId="{4201F180-58AF-4B02-8854-0DBC28739172}" srcOrd="0" destOrd="0" presId="urn:microsoft.com/office/officeart/2005/8/layout/hList1"/>
    <dgm:cxn modelId="{E6F68F28-1AD5-4A60-B724-3C3363F2D45F}" type="presParOf" srcId="{D8C1B289-7E40-47E1-99B6-C60BF2C759F5}" destId="{463FA0B8-ABB4-40D1-BB0C-6DB4EC2F2D03}" srcOrd="0" destOrd="0" presId="urn:microsoft.com/office/officeart/2005/8/layout/hList1"/>
    <dgm:cxn modelId="{CF05EB1A-F974-4407-9F1C-C9B969AA8975}" type="presParOf" srcId="{463FA0B8-ABB4-40D1-BB0C-6DB4EC2F2D03}" destId="{F69EF360-5693-4DE1-888B-623068E71766}" srcOrd="0" destOrd="0" presId="urn:microsoft.com/office/officeart/2005/8/layout/hList1"/>
    <dgm:cxn modelId="{113E1AE0-88B0-4CC1-B505-2AF42EDCF61C}" type="presParOf" srcId="{463FA0B8-ABB4-40D1-BB0C-6DB4EC2F2D03}" destId="{CCDD8CBA-6CDB-48BE-91F5-17DA6FB296C3}" srcOrd="1" destOrd="0" presId="urn:microsoft.com/office/officeart/2005/8/layout/hList1"/>
    <dgm:cxn modelId="{156B88F9-07DF-4991-B0DA-7B88A33BA919}" type="presParOf" srcId="{D8C1B289-7E40-47E1-99B6-C60BF2C759F5}" destId="{52908CF7-DBF4-4C7E-B3F8-DDCFC3CFB3C9}" srcOrd="1" destOrd="0" presId="urn:microsoft.com/office/officeart/2005/8/layout/hList1"/>
    <dgm:cxn modelId="{FFFC209A-B971-45B8-B7D1-EFF48EA2A9C2}" type="presParOf" srcId="{D8C1B289-7E40-47E1-99B6-C60BF2C759F5}" destId="{A09B2C5D-74CB-4586-BA5F-FBDF121A731D}" srcOrd="2" destOrd="0" presId="urn:microsoft.com/office/officeart/2005/8/layout/hList1"/>
    <dgm:cxn modelId="{3D991E46-F8B0-43F0-833A-945F62A2BCFA}" type="presParOf" srcId="{A09B2C5D-74CB-4586-BA5F-FBDF121A731D}" destId="{361FCF62-2E0D-44D7-A8B1-5535C91EE1D2}" srcOrd="0" destOrd="0" presId="urn:microsoft.com/office/officeart/2005/8/layout/hList1"/>
    <dgm:cxn modelId="{1DF8743C-9CF1-4495-A337-F8A7ABCAEFD0}" type="presParOf" srcId="{A09B2C5D-74CB-4586-BA5F-FBDF121A731D}" destId="{4201F180-58AF-4B02-8854-0DBC2873917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4A6F28-39E2-427F-9987-A6E4C21C620D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F52048-E8EB-47C7-B199-5BC18AAA9982}">
      <dgm:prSet phldrT="[Text]"/>
      <dgm:spPr/>
      <dgm:t>
        <a:bodyPr/>
        <a:lstStyle/>
        <a:p>
          <a:r>
            <a:rPr lang="en-US" dirty="0"/>
            <a:t>Front End</a:t>
          </a:r>
        </a:p>
      </dgm:t>
    </dgm:pt>
    <dgm:pt modelId="{E9E4DE58-D53E-4BE1-AE40-02552CF3C830}" type="parTrans" cxnId="{ABDFAAF2-E96C-4F15-98C1-2765BDD5042B}">
      <dgm:prSet/>
      <dgm:spPr/>
      <dgm:t>
        <a:bodyPr/>
        <a:lstStyle/>
        <a:p>
          <a:endParaRPr lang="en-US"/>
        </a:p>
      </dgm:t>
    </dgm:pt>
    <dgm:pt modelId="{240229EF-49F3-44D5-A94C-273264B2209C}" type="sibTrans" cxnId="{ABDFAAF2-E96C-4F15-98C1-2765BDD5042B}">
      <dgm:prSet/>
      <dgm:spPr/>
      <dgm:t>
        <a:bodyPr/>
        <a:lstStyle/>
        <a:p>
          <a:endParaRPr lang="en-US"/>
        </a:p>
      </dgm:t>
    </dgm:pt>
    <dgm:pt modelId="{DA5BD59A-2C0E-430D-AFDE-59C324AFA4E8}">
      <dgm:prSet phldrT="[Text]"/>
      <dgm:spPr/>
      <dgm:t>
        <a:bodyPr/>
        <a:lstStyle/>
        <a:p>
          <a:r>
            <a:rPr lang="en-US" dirty="0"/>
            <a:t>Admin Dashboard</a:t>
          </a:r>
        </a:p>
      </dgm:t>
    </dgm:pt>
    <dgm:pt modelId="{FF4BD487-4E94-47F5-BE09-7EF752208F24}" type="parTrans" cxnId="{0FF40F16-F424-4C6D-80A2-DF765C7DE700}">
      <dgm:prSet/>
      <dgm:spPr/>
      <dgm:t>
        <a:bodyPr/>
        <a:lstStyle/>
        <a:p>
          <a:endParaRPr lang="en-US"/>
        </a:p>
      </dgm:t>
    </dgm:pt>
    <dgm:pt modelId="{F756C42D-6A5F-46A8-80B2-B5E3C0C242A9}" type="sibTrans" cxnId="{0FF40F16-F424-4C6D-80A2-DF765C7DE700}">
      <dgm:prSet/>
      <dgm:spPr/>
      <dgm:t>
        <a:bodyPr/>
        <a:lstStyle/>
        <a:p>
          <a:endParaRPr lang="en-US"/>
        </a:p>
      </dgm:t>
    </dgm:pt>
    <dgm:pt modelId="{4DA5792B-0470-4A50-B515-A1EFF14632FD}">
      <dgm:prSet phldrT="[Text]"/>
      <dgm:spPr/>
      <dgm:t>
        <a:bodyPr/>
        <a:lstStyle/>
        <a:p>
          <a:r>
            <a:rPr lang="en-US" dirty="0"/>
            <a:t>Customer’s View</a:t>
          </a:r>
        </a:p>
      </dgm:t>
    </dgm:pt>
    <dgm:pt modelId="{BB76AD3E-13BD-4CDD-B9CF-CD037BAA7DDF}" type="parTrans" cxnId="{4C73C2B1-3FE7-442B-A12A-97EE2237A11D}">
      <dgm:prSet/>
      <dgm:spPr/>
      <dgm:t>
        <a:bodyPr/>
        <a:lstStyle/>
        <a:p>
          <a:endParaRPr lang="en-US"/>
        </a:p>
      </dgm:t>
    </dgm:pt>
    <dgm:pt modelId="{158A8B01-9168-43FE-80F7-2915FCF8E002}" type="sibTrans" cxnId="{4C73C2B1-3FE7-442B-A12A-97EE2237A11D}">
      <dgm:prSet/>
      <dgm:spPr/>
      <dgm:t>
        <a:bodyPr/>
        <a:lstStyle/>
        <a:p>
          <a:endParaRPr lang="en-US"/>
        </a:p>
      </dgm:t>
    </dgm:pt>
    <dgm:pt modelId="{F0807CD3-05B2-43F0-B8E7-2512FE12F61B}">
      <dgm:prSet phldrT="[Text]"/>
      <dgm:spPr/>
      <dgm:t>
        <a:bodyPr/>
        <a:lstStyle/>
        <a:p>
          <a:r>
            <a:rPr lang="en-US" dirty="0" err="1"/>
            <a:t>ShipSmart</a:t>
          </a:r>
          <a:endParaRPr lang="en-US" dirty="0"/>
        </a:p>
      </dgm:t>
    </dgm:pt>
    <dgm:pt modelId="{3072A9A0-9288-4D79-A6B4-3DA74A45F9F1}" type="parTrans" cxnId="{0BA4E04A-6690-4E1A-B09C-CEA9284C7D2A}">
      <dgm:prSet/>
      <dgm:spPr/>
      <dgm:t>
        <a:bodyPr/>
        <a:lstStyle/>
        <a:p>
          <a:endParaRPr lang="en-US"/>
        </a:p>
      </dgm:t>
    </dgm:pt>
    <dgm:pt modelId="{A130BA4A-AA3F-4A98-9170-23BF5A25E8EE}" type="sibTrans" cxnId="{0BA4E04A-6690-4E1A-B09C-CEA9284C7D2A}">
      <dgm:prSet/>
      <dgm:spPr/>
      <dgm:t>
        <a:bodyPr/>
        <a:lstStyle/>
        <a:p>
          <a:endParaRPr lang="en-US"/>
        </a:p>
      </dgm:t>
    </dgm:pt>
    <dgm:pt modelId="{449253C4-ECDA-419E-906C-CC01C6EE4FB0}">
      <dgm:prSet phldrT="[Text]"/>
      <dgm:spPr/>
      <dgm:t>
        <a:bodyPr/>
        <a:lstStyle/>
        <a:p>
          <a:r>
            <a:rPr lang="en-US" dirty="0"/>
            <a:t>Through </a:t>
          </a:r>
          <a:r>
            <a:rPr lang="en-US" dirty="0" err="1"/>
            <a:t>ShipSmart</a:t>
          </a:r>
          <a:r>
            <a:rPr lang="en-US" dirty="0"/>
            <a:t> System</a:t>
          </a:r>
        </a:p>
      </dgm:t>
    </dgm:pt>
    <dgm:pt modelId="{5D9D602B-0F75-4354-8B00-7464736E9B68}" type="parTrans" cxnId="{237566D9-0B96-430B-B17C-FCA8EEECC771}">
      <dgm:prSet/>
      <dgm:spPr/>
      <dgm:t>
        <a:bodyPr/>
        <a:lstStyle/>
        <a:p>
          <a:endParaRPr lang="en-US"/>
        </a:p>
      </dgm:t>
    </dgm:pt>
    <dgm:pt modelId="{B36CBA6A-559F-477B-AAC7-02FC0610C77B}" type="sibTrans" cxnId="{237566D9-0B96-430B-B17C-FCA8EEECC771}">
      <dgm:prSet/>
      <dgm:spPr/>
      <dgm:t>
        <a:bodyPr/>
        <a:lstStyle/>
        <a:p>
          <a:endParaRPr lang="en-US"/>
        </a:p>
      </dgm:t>
    </dgm:pt>
    <dgm:pt modelId="{F780F7FC-07E4-4B3C-8727-6F5C786927E1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6F8818F8-7C5D-4D6C-B320-0F343AE6298B}" type="parTrans" cxnId="{39508AA1-0E17-4432-B71A-C8ECBDD757CF}">
      <dgm:prSet/>
      <dgm:spPr/>
      <dgm:t>
        <a:bodyPr/>
        <a:lstStyle/>
        <a:p>
          <a:endParaRPr lang="en-US"/>
        </a:p>
      </dgm:t>
    </dgm:pt>
    <dgm:pt modelId="{F61B4F1B-97F1-4101-906B-F5930EF395CB}" type="sibTrans" cxnId="{39508AA1-0E17-4432-B71A-C8ECBDD757CF}">
      <dgm:prSet/>
      <dgm:spPr/>
      <dgm:t>
        <a:bodyPr/>
        <a:lstStyle/>
        <a:p>
          <a:endParaRPr lang="en-US"/>
        </a:p>
      </dgm:t>
    </dgm:pt>
    <dgm:pt modelId="{88359F2B-D0B8-46FB-99B3-423312F64B93}">
      <dgm:prSet phldrT="[Text]"/>
      <dgm:spPr/>
      <dgm:t>
        <a:bodyPr/>
        <a:lstStyle/>
        <a:p>
          <a:r>
            <a:rPr lang="en-US" dirty="0"/>
            <a:t>Admins and Customers have different Privileges </a:t>
          </a:r>
        </a:p>
      </dgm:t>
    </dgm:pt>
    <dgm:pt modelId="{7270A7E7-DCC6-4AED-AB2B-0D478D40E8F0}" type="parTrans" cxnId="{E1589615-A04E-4C74-A36C-01D66C071D13}">
      <dgm:prSet/>
      <dgm:spPr/>
      <dgm:t>
        <a:bodyPr/>
        <a:lstStyle/>
        <a:p>
          <a:endParaRPr lang="en-US"/>
        </a:p>
      </dgm:t>
    </dgm:pt>
    <dgm:pt modelId="{8A0EF003-E83B-43B6-844B-90A5BF73061F}" type="sibTrans" cxnId="{E1589615-A04E-4C74-A36C-01D66C071D13}">
      <dgm:prSet/>
      <dgm:spPr/>
      <dgm:t>
        <a:bodyPr/>
        <a:lstStyle/>
        <a:p>
          <a:endParaRPr lang="en-US"/>
        </a:p>
      </dgm:t>
    </dgm:pt>
    <dgm:pt modelId="{258ABE23-6A5C-4240-9BB8-1D613F361496}" type="pres">
      <dgm:prSet presAssocID="{B04A6F28-39E2-427F-9987-A6E4C21C620D}" presName="linearFlow" presStyleCnt="0">
        <dgm:presLayoutVars>
          <dgm:dir/>
          <dgm:animLvl val="lvl"/>
          <dgm:resizeHandles val="exact"/>
        </dgm:presLayoutVars>
      </dgm:prSet>
      <dgm:spPr/>
    </dgm:pt>
    <dgm:pt modelId="{1330CD41-53BF-46D3-B6C6-ACEE5946AF0C}" type="pres">
      <dgm:prSet presAssocID="{DCF52048-E8EB-47C7-B199-5BC18AAA9982}" presName="composite" presStyleCnt="0"/>
      <dgm:spPr/>
    </dgm:pt>
    <dgm:pt modelId="{A909FC81-2B11-4FB8-AA2B-7011535EAF6F}" type="pres">
      <dgm:prSet presAssocID="{DCF52048-E8EB-47C7-B199-5BC18AAA9982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FBFDB7C-D075-4624-85DE-24AB78DAF0F9}" type="pres">
      <dgm:prSet presAssocID="{DCF52048-E8EB-47C7-B199-5BC18AAA9982}" presName="descendantText" presStyleLbl="alignAcc1" presStyleIdx="0" presStyleCnt="3">
        <dgm:presLayoutVars>
          <dgm:bulletEnabled val="1"/>
        </dgm:presLayoutVars>
      </dgm:prSet>
      <dgm:spPr/>
    </dgm:pt>
    <dgm:pt modelId="{7036BE0E-F4D9-42D6-8104-EE1EE7540798}" type="pres">
      <dgm:prSet presAssocID="{240229EF-49F3-44D5-A94C-273264B2209C}" presName="sp" presStyleCnt="0"/>
      <dgm:spPr/>
    </dgm:pt>
    <dgm:pt modelId="{25F09003-BF24-46EF-A430-3E5DDE679316}" type="pres">
      <dgm:prSet presAssocID="{F0807CD3-05B2-43F0-B8E7-2512FE12F61B}" presName="composite" presStyleCnt="0"/>
      <dgm:spPr/>
    </dgm:pt>
    <dgm:pt modelId="{057394CE-5067-4849-B415-03C453DC0D3A}" type="pres">
      <dgm:prSet presAssocID="{F0807CD3-05B2-43F0-B8E7-2512FE12F61B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44C2032F-2415-4539-AA39-081AFE3C3CB9}" type="pres">
      <dgm:prSet presAssocID="{F0807CD3-05B2-43F0-B8E7-2512FE12F61B}" presName="descendantText" presStyleLbl="alignAcc1" presStyleIdx="1" presStyleCnt="3">
        <dgm:presLayoutVars>
          <dgm:bulletEnabled val="1"/>
        </dgm:presLayoutVars>
      </dgm:prSet>
      <dgm:spPr/>
    </dgm:pt>
    <dgm:pt modelId="{1FB47B6C-8140-4E98-9DAF-1D1C167AF18B}" type="pres">
      <dgm:prSet presAssocID="{A130BA4A-AA3F-4A98-9170-23BF5A25E8EE}" presName="sp" presStyleCnt="0"/>
      <dgm:spPr/>
    </dgm:pt>
    <dgm:pt modelId="{48349E63-F417-4906-8993-7023395C1107}" type="pres">
      <dgm:prSet presAssocID="{F780F7FC-07E4-4B3C-8727-6F5C786927E1}" presName="composite" presStyleCnt="0"/>
      <dgm:spPr/>
    </dgm:pt>
    <dgm:pt modelId="{76AADB15-89BD-4C12-9F13-56BF78BA0E5D}" type="pres">
      <dgm:prSet presAssocID="{F780F7FC-07E4-4B3C-8727-6F5C786927E1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204371A8-786B-4872-ABD2-6FFAC95ECFCB}" type="pres">
      <dgm:prSet presAssocID="{F780F7FC-07E4-4B3C-8727-6F5C786927E1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E1589615-A04E-4C74-A36C-01D66C071D13}" srcId="{F780F7FC-07E4-4B3C-8727-6F5C786927E1}" destId="{88359F2B-D0B8-46FB-99B3-423312F64B93}" srcOrd="0" destOrd="0" parTransId="{7270A7E7-DCC6-4AED-AB2B-0D478D40E8F0}" sibTransId="{8A0EF003-E83B-43B6-844B-90A5BF73061F}"/>
    <dgm:cxn modelId="{0FF40F16-F424-4C6D-80A2-DF765C7DE700}" srcId="{DCF52048-E8EB-47C7-B199-5BC18AAA9982}" destId="{DA5BD59A-2C0E-430D-AFDE-59C324AFA4E8}" srcOrd="0" destOrd="0" parTransId="{FF4BD487-4E94-47F5-BE09-7EF752208F24}" sibTransId="{F756C42D-6A5F-46A8-80B2-B5E3C0C242A9}"/>
    <dgm:cxn modelId="{3C14781F-8056-4B86-B47C-765D0D0D43E6}" type="presOf" srcId="{F0807CD3-05B2-43F0-B8E7-2512FE12F61B}" destId="{057394CE-5067-4849-B415-03C453DC0D3A}" srcOrd="0" destOrd="0" presId="urn:microsoft.com/office/officeart/2005/8/layout/chevron2"/>
    <dgm:cxn modelId="{80A8C323-3CA5-40D6-B44F-BDA6159C9B6B}" type="presOf" srcId="{DCF52048-E8EB-47C7-B199-5BC18AAA9982}" destId="{A909FC81-2B11-4FB8-AA2B-7011535EAF6F}" srcOrd="0" destOrd="0" presId="urn:microsoft.com/office/officeart/2005/8/layout/chevron2"/>
    <dgm:cxn modelId="{1A6FE829-1182-44EE-8212-2C0C5FE40B84}" type="presOf" srcId="{4DA5792B-0470-4A50-B515-A1EFF14632FD}" destId="{0FBFDB7C-D075-4624-85DE-24AB78DAF0F9}" srcOrd="0" destOrd="1" presId="urn:microsoft.com/office/officeart/2005/8/layout/chevron2"/>
    <dgm:cxn modelId="{E05DD54A-5279-4D53-AEA8-B9057A4B4183}" type="presOf" srcId="{88359F2B-D0B8-46FB-99B3-423312F64B93}" destId="{204371A8-786B-4872-ABD2-6FFAC95ECFCB}" srcOrd="0" destOrd="0" presId="urn:microsoft.com/office/officeart/2005/8/layout/chevron2"/>
    <dgm:cxn modelId="{0BA4E04A-6690-4E1A-B09C-CEA9284C7D2A}" srcId="{B04A6F28-39E2-427F-9987-A6E4C21C620D}" destId="{F0807CD3-05B2-43F0-B8E7-2512FE12F61B}" srcOrd="1" destOrd="0" parTransId="{3072A9A0-9288-4D79-A6B4-3DA74A45F9F1}" sibTransId="{A130BA4A-AA3F-4A98-9170-23BF5A25E8EE}"/>
    <dgm:cxn modelId="{B5C49376-9056-41CD-AE44-0181A2963303}" type="presOf" srcId="{DA5BD59A-2C0E-430D-AFDE-59C324AFA4E8}" destId="{0FBFDB7C-D075-4624-85DE-24AB78DAF0F9}" srcOrd="0" destOrd="0" presId="urn:microsoft.com/office/officeart/2005/8/layout/chevron2"/>
    <dgm:cxn modelId="{39508AA1-0E17-4432-B71A-C8ECBDD757CF}" srcId="{B04A6F28-39E2-427F-9987-A6E4C21C620D}" destId="{F780F7FC-07E4-4B3C-8727-6F5C786927E1}" srcOrd="2" destOrd="0" parTransId="{6F8818F8-7C5D-4D6C-B320-0F343AE6298B}" sibTransId="{F61B4F1B-97F1-4101-906B-F5930EF395CB}"/>
    <dgm:cxn modelId="{4C73C2B1-3FE7-442B-A12A-97EE2237A11D}" srcId="{DCF52048-E8EB-47C7-B199-5BC18AAA9982}" destId="{4DA5792B-0470-4A50-B515-A1EFF14632FD}" srcOrd="1" destOrd="0" parTransId="{BB76AD3E-13BD-4CDD-B9CF-CD037BAA7DDF}" sibTransId="{158A8B01-9168-43FE-80F7-2915FCF8E002}"/>
    <dgm:cxn modelId="{D47CDEB3-D5A0-4B5B-85E4-E6009E3109A9}" type="presOf" srcId="{F780F7FC-07E4-4B3C-8727-6F5C786927E1}" destId="{76AADB15-89BD-4C12-9F13-56BF78BA0E5D}" srcOrd="0" destOrd="0" presId="urn:microsoft.com/office/officeart/2005/8/layout/chevron2"/>
    <dgm:cxn modelId="{73348AD3-23BA-4603-BA39-729E8760F2C5}" type="presOf" srcId="{B04A6F28-39E2-427F-9987-A6E4C21C620D}" destId="{258ABE23-6A5C-4240-9BB8-1D613F361496}" srcOrd="0" destOrd="0" presId="urn:microsoft.com/office/officeart/2005/8/layout/chevron2"/>
    <dgm:cxn modelId="{237566D9-0B96-430B-B17C-FCA8EEECC771}" srcId="{F0807CD3-05B2-43F0-B8E7-2512FE12F61B}" destId="{449253C4-ECDA-419E-906C-CC01C6EE4FB0}" srcOrd="0" destOrd="0" parTransId="{5D9D602B-0F75-4354-8B00-7464736E9B68}" sibTransId="{B36CBA6A-559F-477B-AAC7-02FC0610C77B}"/>
    <dgm:cxn modelId="{05E9B6EA-2EEC-4E23-8F2E-7B2966925DCB}" type="presOf" srcId="{449253C4-ECDA-419E-906C-CC01C6EE4FB0}" destId="{44C2032F-2415-4539-AA39-081AFE3C3CB9}" srcOrd="0" destOrd="0" presId="urn:microsoft.com/office/officeart/2005/8/layout/chevron2"/>
    <dgm:cxn modelId="{ABDFAAF2-E96C-4F15-98C1-2765BDD5042B}" srcId="{B04A6F28-39E2-427F-9987-A6E4C21C620D}" destId="{DCF52048-E8EB-47C7-B199-5BC18AAA9982}" srcOrd="0" destOrd="0" parTransId="{E9E4DE58-D53E-4BE1-AE40-02552CF3C830}" sibTransId="{240229EF-49F3-44D5-A94C-273264B2209C}"/>
    <dgm:cxn modelId="{20D1A565-1019-43F1-861E-5303CD67A968}" type="presParOf" srcId="{258ABE23-6A5C-4240-9BB8-1D613F361496}" destId="{1330CD41-53BF-46D3-B6C6-ACEE5946AF0C}" srcOrd="0" destOrd="0" presId="urn:microsoft.com/office/officeart/2005/8/layout/chevron2"/>
    <dgm:cxn modelId="{E7D2A948-0764-433D-80C9-DB1DE5616AD6}" type="presParOf" srcId="{1330CD41-53BF-46D3-B6C6-ACEE5946AF0C}" destId="{A909FC81-2B11-4FB8-AA2B-7011535EAF6F}" srcOrd="0" destOrd="0" presId="urn:microsoft.com/office/officeart/2005/8/layout/chevron2"/>
    <dgm:cxn modelId="{50D18B22-03F8-4B32-BD74-7F16B1BE1CB8}" type="presParOf" srcId="{1330CD41-53BF-46D3-B6C6-ACEE5946AF0C}" destId="{0FBFDB7C-D075-4624-85DE-24AB78DAF0F9}" srcOrd="1" destOrd="0" presId="urn:microsoft.com/office/officeart/2005/8/layout/chevron2"/>
    <dgm:cxn modelId="{F9DC6903-A34B-4749-87BB-509EF21A6C1A}" type="presParOf" srcId="{258ABE23-6A5C-4240-9BB8-1D613F361496}" destId="{7036BE0E-F4D9-42D6-8104-EE1EE7540798}" srcOrd="1" destOrd="0" presId="urn:microsoft.com/office/officeart/2005/8/layout/chevron2"/>
    <dgm:cxn modelId="{B1A49F7A-B232-4C79-AD3E-A40C83D1FC51}" type="presParOf" srcId="{258ABE23-6A5C-4240-9BB8-1D613F361496}" destId="{25F09003-BF24-46EF-A430-3E5DDE679316}" srcOrd="2" destOrd="0" presId="urn:microsoft.com/office/officeart/2005/8/layout/chevron2"/>
    <dgm:cxn modelId="{DF12B9BC-5BE4-48C0-A9D0-E9B39A810678}" type="presParOf" srcId="{25F09003-BF24-46EF-A430-3E5DDE679316}" destId="{057394CE-5067-4849-B415-03C453DC0D3A}" srcOrd="0" destOrd="0" presId="urn:microsoft.com/office/officeart/2005/8/layout/chevron2"/>
    <dgm:cxn modelId="{100F9D29-FDA2-4B5C-9B62-2462C16D88D9}" type="presParOf" srcId="{25F09003-BF24-46EF-A430-3E5DDE679316}" destId="{44C2032F-2415-4539-AA39-081AFE3C3CB9}" srcOrd="1" destOrd="0" presId="urn:microsoft.com/office/officeart/2005/8/layout/chevron2"/>
    <dgm:cxn modelId="{BF2B90A7-11E4-4E37-8F9C-839F0931EF72}" type="presParOf" srcId="{258ABE23-6A5C-4240-9BB8-1D613F361496}" destId="{1FB47B6C-8140-4E98-9DAF-1D1C167AF18B}" srcOrd="3" destOrd="0" presId="urn:microsoft.com/office/officeart/2005/8/layout/chevron2"/>
    <dgm:cxn modelId="{6D7B152E-42D6-4538-8083-5CB667C7F094}" type="presParOf" srcId="{258ABE23-6A5C-4240-9BB8-1D613F361496}" destId="{48349E63-F417-4906-8993-7023395C1107}" srcOrd="4" destOrd="0" presId="urn:microsoft.com/office/officeart/2005/8/layout/chevron2"/>
    <dgm:cxn modelId="{8B1410E7-BF19-4976-90BA-7770B62942BB}" type="presParOf" srcId="{48349E63-F417-4906-8993-7023395C1107}" destId="{76AADB15-89BD-4C12-9F13-56BF78BA0E5D}" srcOrd="0" destOrd="0" presId="urn:microsoft.com/office/officeart/2005/8/layout/chevron2"/>
    <dgm:cxn modelId="{A04FB48E-7E5B-401B-96C9-FA61550C9AD5}" type="presParOf" srcId="{48349E63-F417-4906-8993-7023395C1107}" destId="{204371A8-786B-4872-ABD2-6FFAC95ECFC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46AD109-325D-4484-8E1C-B18083368412}" type="doc">
      <dgm:prSet loTypeId="urn:microsoft.com/office/officeart/2008/layout/AlternatingPictureCircles" loCatId="picture" qsTypeId="urn:microsoft.com/office/officeart/2005/8/quickstyle/3d9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89B55DA6-D43E-456A-A37A-E274303EC2DA}">
      <dgm:prSet phldrT="[Text]"/>
      <dgm:spPr/>
      <dgm:t>
        <a:bodyPr/>
        <a:lstStyle/>
        <a:p>
          <a:r>
            <a:rPr lang="en-US" b="0" cap="none" spc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Website Pages </a:t>
          </a:r>
          <a:endParaRPr lang="en-US" b="0" cap="none" spc="0" dirty="0">
            <a:ln w="0"/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2470A966-00A2-4AB5-8F1B-01443CB6FE9B}" type="parTrans" cxnId="{D20C6F8B-1B74-4ACF-9AB1-777DAF32185E}">
      <dgm:prSet/>
      <dgm:spPr/>
      <dgm:t>
        <a:bodyPr/>
        <a:lstStyle/>
        <a:p>
          <a:endParaRPr lang="en-US" b="0" cap="none" spc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58667B06-2442-4A51-915D-5671F2D255BB}" type="sibTrans" cxnId="{D20C6F8B-1B74-4ACF-9AB1-777DAF32185E}">
      <dgm:prSet/>
      <dgm:spPr/>
      <dgm:t>
        <a:bodyPr/>
        <a:lstStyle/>
        <a:p>
          <a:endParaRPr lang="en-US" b="0" cap="none" spc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C1535AA2-217D-410D-9272-7ACD5824B006}">
      <dgm:prSet phldrT="[Text]"/>
      <dgm:spPr/>
      <dgm:t>
        <a:bodyPr/>
        <a:lstStyle/>
        <a:p>
          <a:r>
            <a:rPr lang="en-US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Control</a:t>
          </a:r>
        </a:p>
      </dgm:t>
    </dgm:pt>
    <dgm:pt modelId="{43C0379C-C9D7-4D93-B50A-D6E05F2FE990}" type="parTrans" cxnId="{018FABAD-C5F9-4017-B16D-52091A6326D1}">
      <dgm:prSet/>
      <dgm:spPr/>
      <dgm:t>
        <a:bodyPr/>
        <a:lstStyle/>
        <a:p>
          <a:endParaRPr lang="en-US" b="0" cap="none" spc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847298D5-296D-48DE-854C-25564046EA96}" type="sibTrans" cxnId="{018FABAD-C5F9-4017-B16D-52091A6326D1}">
      <dgm:prSet/>
      <dgm:spPr/>
      <dgm:t>
        <a:bodyPr/>
        <a:lstStyle/>
        <a:p>
          <a:endParaRPr lang="en-US" b="0" cap="none" spc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46AED560-B02B-468E-9153-A0DF8C8C9A25}">
      <dgm:prSet phldrT="[Text]"/>
      <dgm:spPr/>
      <dgm:t>
        <a:bodyPr/>
        <a:lstStyle/>
        <a:p>
          <a:r>
            <a:rPr lang="en-US" b="0" cap="none" spc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Data Base</a:t>
          </a:r>
          <a:endParaRPr lang="en-US" b="0" cap="none" spc="0" dirty="0">
            <a:ln w="0"/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6CC7C85F-1224-4020-BCE7-39FF1B519128}" type="parTrans" cxnId="{B8CF8F7E-B385-4ABE-B9C9-030C7446C592}">
      <dgm:prSet/>
      <dgm:spPr/>
      <dgm:t>
        <a:bodyPr/>
        <a:lstStyle/>
        <a:p>
          <a:endParaRPr lang="en-US" b="0" cap="none" spc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164BAC0-07F4-494A-B618-6F9D50D47685}" type="sibTrans" cxnId="{B8CF8F7E-B385-4ABE-B9C9-030C7446C592}">
      <dgm:prSet/>
      <dgm:spPr/>
      <dgm:t>
        <a:bodyPr/>
        <a:lstStyle/>
        <a:p>
          <a:endParaRPr lang="en-US" b="0" cap="none" spc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8B0CF0A5-80EF-4525-A35D-53B452C48095}" type="pres">
      <dgm:prSet presAssocID="{446AD109-325D-4484-8E1C-B18083368412}" presName="Name0" presStyleCnt="0">
        <dgm:presLayoutVars>
          <dgm:chMax/>
          <dgm:chPref/>
          <dgm:dir/>
        </dgm:presLayoutVars>
      </dgm:prSet>
      <dgm:spPr/>
    </dgm:pt>
    <dgm:pt modelId="{363F3449-7908-4505-B1CA-7EE132A64F22}" type="pres">
      <dgm:prSet presAssocID="{89B55DA6-D43E-456A-A37A-E274303EC2DA}" presName="composite" presStyleCnt="0"/>
      <dgm:spPr/>
    </dgm:pt>
    <dgm:pt modelId="{B53DB515-5150-45B7-B1D3-6C4FCF6F84AA}" type="pres">
      <dgm:prSet presAssocID="{89B55DA6-D43E-456A-A37A-E274303EC2DA}" presName="Accent" presStyleLbl="alignNode1" presStyleIdx="0" presStyleCnt="5">
        <dgm:presLayoutVars>
          <dgm:chMax val="0"/>
          <dgm:chPref val="0"/>
        </dgm:presLayoutVars>
      </dgm:prSet>
      <dgm:spPr/>
    </dgm:pt>
    <dgm:pt modelId="{ACE442E7-6FC4-4556-A064-860E5CF89EF6}" type="pres">
      <dgm:prSet presAssocID="{89B55DA6-D43E-456A-A37A-E274303EC2DA}" presName="Image" presStyleLbl="bgImgPlace1" presStyleIdx="0" presStyleCnt="3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 outline"/>
        </a:ext>
      </dgm:extLst>
    </dgm:pt>
    <dgm:pt modelId="{6028F078-92D7-43D0-903C-3C87B927C00D}" type="pres">
      <dgm:prSet presAssocID="{89B55DA6-D43E-456A-A37A-E274303EC2DA}" presName="Parent" presStyleLbl="fgAccFollowNode1" presStyleIdx="0" presStyleCnt="3">
        <dgm:presLayoutVars>
          <dgm:chMax val="0"/>
          <dgm:chPref val="0"/>
          <dgm:bulletEnabled val="1"/>
        </dgm:presLayoutVars>
      </dgm:prSet>
      <dgm:spPr/>
    </dgm:pt>
    <dgm:pt modelId="{2F6266D1-887C-497D-A2EC-7A5397BD6706}" type="pres">
      <dgm:prSet presAssocID="{89B55DA6-D43E-456A-A37A-E274303EC2DA}" presName="Space" presStyleCnt="0">
        <dgm:presLayoutVars>
          <dgm:chMax val="0"/>
          <dgm:chPref val="0"/>
        </dgm:presLayoutVars>
      </dgm:prSet>
      <dgm:spPr/>
    </dgm:pt>
    <dgm:pt modelId="{BD5C7B28-219B-46BF-BC1D-F13CEC1014B0}" type="pres">
      <dgm:prSet presAssocID="{58667B06-2442-4A51-915D-5671F2D255BB}" presName="ConnectorComposite" presStyleCnt="0"/>
      <dgm:spPr/>
    </dgm:pt>
    <dgm:pt modelId="{C3B24F93-735F-46DF-B68C-006E18D3335A}" type="pres">
      <dgm:prSet presAssocID="{58667B06-2442-4A51-915D-5671F2D255BB}" presName="TopSpacing" presStyleCnt="0"/>
      <dgm:spPr/>
    </dgm:pt>
    <dgm:pt modelId="{AAD31DDF-A028-4506-9D58-E7D72B9A569C}" type="pres">
      <dgm:prSet presAssocID="{58667B06-2442-4A51-915D-5671F2D255BB}" presName="Connector" presStyleLbl="alignNode1" presStyleIdx="1" presStyleCnt="5"/>
      <dgm:spPr/>
    </dgm:pt>
    <dgm:pt modelId="{1DE9592A-1D26-4190-A4E6-BF8D52D06CB3}" type="pres">
      <dgm:prSet presAssocID="{58667B06-2442-4A51-915D-5671F2D255BB}" presName="BottomSpacing" presStyleCnt="0"/>
      <dgm:spPr/>
    </dgm:pt>
    <dgm:pt modelId="{184DCB06-C578-47C0-AF17-BDF12F32BF83}" type="pres">
      <dgm:prSet presAssocID="{C1535AA2-217D-410D-9272-7ACD5824B006}" presName="composite" presStyleCnt="0"/>
      <dgm:spPr/>
    </dgm:pt>
    <dgm:pt modelId="{91C59921-BAE9-447B-95E7-BEB9932FE9F8}" type="pres">
      <dgm:prSet presAssocID="{C1535AA2-217D-410D-9272-7ACD5824B006}" presName="Accent" presStyleLbl="alignNode1" presStyleIdx="2" presStyleCnt="5">
        <dgm:presLayoutVars>
          <dgm:chMax val="0"/>
          <dgm:chPref val="0"/>
        </dgm:presLayoutVars>
      </dgm:prSet>
      <dgm:spPr/>
    </dgm:pt>
    <dgm:pt modelId="{2E6B3989-3B8D-4701-B139-C786846B99F5}" type="pres">
      <dgm:prSet presAssocID="{C1535AA2-217D-410D-9272-7ACD5824B006}" presName="Image" presStyleLbl="bgImgPlace1" presStyleIdx="1" presStyleCnt="3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ft Brain with solid fill"/>
        </a:ext>
      </dgm:extLst>
    </dgm:pt>
    <dgm:pt modelId="{9511DD69-BE35-470A-B5B0-B407AEEB90AD}" type="pres">
      <dgm:prSet presAssocID="{C1535AA2-217D-410D-9272-7ACD5824B006}" presName="Parent" presStyleLbl="fgAccFollowNode1" presStyleIdx="1" presStyleCnt="3">
        <dgm:presLayoutVars>
          <dgm:chMax val="0"/>
          <dgm:chPref val="0"/>
          <dgm:bulletEnabled val="1"/>
        </dgm:presLayoutVars>
      </dgm:prSet>
      <dgm:spPr/>
    </dgm:pt>
    <dgm:pt modelId="{AE6FBF69-3903-4D50-AC8D-63D0EE64389F}" type="pres">
      <dgm:prSet presAssocID="{C1535AA2-217D-410D-9272-7ACD5824B006}" presName="Space" presStyleCnt="0">
        <dgm:presLayoutVars>
          <dgm:chMax val="0"/>
          <dgm:chPref val="0"/>
        </dgm:presLayoutVars>
      </dgm:prSet>
      <dgm:spPr/>
    </dgm:pt>
    <dgm:pt modelId="{30EE88A5-9987-4A62-B187-C5ABD2DBFDD1}" type="pres">
      <dgm:prSet presAssocID="{847298D5-296D-48DE-854C-25564046EA96}" presName="ConnectorComposite" presStyleCnt="0"/>
      <dgm:spPr/>
    </dgm:pt>
    <dgm:pt modelId="{BE9C0CCF-9A9A-404D-8BD6-61EBF1487DDE}" type="pres">
      <dgm:prSet presAssocID="{847298D5-296D-48DE-854C-25564046EA96}" presName="TopSpacing" presStyleCnt="0"/>
      <dgm:spPr/>
    </dgm:pt>
    <dgm:pt modelId="{A89AEA74-7F1A-4042-A594-A59B17D6FBD4}" type="pres">
      <dgm:prSet presAssocID="{847298D5-296D-48DE-854C-25564046EA96}" presName="Connector" presStyleLbl="alignNode1" presStyleIdx="3" presStyleCnt="5"/>
      <dgm:spPr/>
    </dgm:pt>
    <dgm:pt modelId="{412E7C2E-3CC2-4FE7-8537-9D78ADE44583}" type="pres">
      <dgm:prSet presAssocID="{847298D5-296D-48DE-854C-25564046EA96}" presName="BottomSpacing" presStyleCnt="0"/>
      <dgm:spPr/>
    </dgm:pt>
    <dgm:pt modelId="{016977DD-979F-4B92-B529-EF2B0C085F88}" type="pres">
      <dgm:prSet presAssocID="{46AED560-B02B-468E-9153-A0DF8C8C9A25}" presName="composite" presStyleCnt="0"/>
      <dgm:spPr/>
    </dgm:pt>
    <dgm:pt modelId="{25AFC33D-805C-47DF-A3FE-F585CB47EE9A}" type="pres">
      <dgm:prSet presAssocID="{46AED560-B02B-468E-9153-A0DF8C8C9A25}" presName="Accent" presStyleLbl="alignNode1" presStyleIdx="4" presStyleCnt="5">
        <dgm:presLayoutVars>
          <dgm:chMax val="0"/>
          <dgm:chPref val="0"/>
        </dgm:presLayoutVars>
      </dgm:prSet>
      <dgm:spPr/>
    </dgm:pt>
    <dgm:pt modelId="{D1AEF87D-8AEC-4775-A9A0-55B6D5044D22}" type="pres">
      <dgm:prSet presAssocID="{46AED560-B02B-468E-9153-A0DF8C8C9A25}" presName="Image" presStyleLbl="bgImgPlace1" presStyleIdx="2" presStyleCnt="3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B391360B-3D33-446D-8B91-60570D569BA4}" type="pres">
      <dgm:prSet presAssocID="{46AED560-B02B-468E-9153-A0DF8C8C9A25}" presName="Parent" presStyleLbl="fgAccFollowNode1" presStyleIdx="2" presStyleCnt="3">
        <dgm:presLayoutVars>
          <dgm:chMax val="0"/>
          <dgm:chPref val="0"/>
          <dgm:bulletEnabled val="1"/>
        </dgm:presLayoutVars>
      </dgm:prSet>
      <dgm:spPr/>
    </dgm:pt>
    <dgm:pt modelId="{01B1668E-49EB-486B-90A2-5AF92C4D1A7C}" type="pres">
      <dgm:prSet presAssocID="{46AED560-B02B-468E-9153-A0DF8C8C9A25}" presName="Space" presStyleCnt="0">
        <dgm:presLayoutVars>
          <dgm:chMax val="0"/>
          <dgm:chPref val="0"/>
        </dgm:presLayoutVars>
      </dgm:prSet>
      <dgm:spPr/>
    </dgm:pt>
  </dgm:ptLst>
  <dgm:cxnLst>
    <dgm:cxn modelId="{C20BA015-39B6-4490-AFE5-618EEABADC20}" type="presOf" srcId="{446AD109-325D-4484-8E1C-B18083368412}" destId="{8B0CF0A5-80EF-4525-A35D-53B452C48095}" srcOrd="0" destOrd="0" presId="urn:microsoft.com/office/officeart/2008/layout/AlternatingPictureCircles"/>
    <dgm:cxn modelId="{64DCDE42-0784-4630-B88E-D42663BC4A87}" type="presOf" srcId="{89B55DA6-D43E-456A-A37A-E274303EC2DA}" destId="{6028F078-92D7-43D0-903C-3C87B927C00D}" srcOrd="0" destOrd="0" presId="urn:microsoft.com/office/officeart/2008/layout/AlternatingPictureCircles"/>
    <dgm:cxn modelId="{B8CF8F7E-B385-4ABE-B9C9-030C7446C592}" srcId="{446AD109-325D-4484-8E1C-B18083368412}" destId="{46AED560-B02B-468E-9153-A0DF8C8C9A25}" srcOrd="2" destOrd="0" parTransId="{6CC7C85F-1224-4020-BCE7-39FF1B519128}" sibTransId="{D164BAC0-07F4-494A-B618-6F9D50D47685}"/>
    <dgm:cxn modelId="{D20C6F8B-1B74-4ACF-9AB1-777DAF32185E}" srcId="{446AD109-325D-4484-8E1C-B18083368412}" destId="{89B55DA6-D43E-456A-A37A-E274303EC2DA}" srcOrd="0" destOrd="0" parTransId="{2470A966-00A2-4AB5-8F1B-01443CB6FE9B}" sibTransId="{58667B06-2442-4A51-915D-5671F2D255BB}"/>
    <dgm:cxn modelId="{018FABAD-C5F9-4017-B16D-52091A6326D1}" srcId="{446AD109-325D-4484-8E1C-B18083368412}" destId="{C1535AA2-217D-410D-9272-7ACD5824B006}" srcOrd="1" destOrd="0" parTransId="{43C0379C-C9D7-4D93-B50A-D6E05F2FE990}" sibTransId="{847298D5-296D-48DE-854C-25564046EA96}"/>
    <dgm:cxn modelId="{8924F7AD-C281-4EFC-B1C5-FDBEC9337E38}" type="presOf" srcId="{C1535AA2-217D-410D-9272-7ACD5824B006}" destId="{9511DD69-BE35-470A-B5B0-B407AEEB90AD}" srcOrd="0" destOrd="0" presId="urn:microsoft.com/office/officeart/2008/layout/AlternatingPictureCircles"/>
    <dgm:cxn modelId="{17BFBEC1-18E0-498F-9CCB-55609AB4EBD4}" type="presOf" srcId="{46AED560-B02B-468E-9153-A0DF8C8C9A25}" destId="{B391360B-3D33-446D-8B91-60570D569BA4}" srcOrd="0" destOrd="0" presId="urn:microsoft.com/office/officeart/2008/layout/AlternatingPictureCircles"/>
    <dgm:cxn modelId="{011BEAAA-1B8D-447E-8970-3FC5F7F35F6E}" type="presParOf" srcId="{8B0CF0A5-80EF-4525-A35D-53B452C48095}" destId="{363F3449-7908-4505-B1CA-7EE132A64F22}" srcOrd="0" destOrd="0" presId="urn:microsoft.com/office/officeart/2008/layout/AlternatingPictureCircles"/>
    <dgm:cxn modelId="{483013DD-9325-4205-9B48-35AA1B42E02B}" type="presParOf" srcId="{363F3449-7908-4505-B1CA-7EE132A64F22}" destId="{B53DB515-5150-45B7-B1D3-6C4FCF6F84AA}" srcOrd="0" destOrd="0" presId="urn:microsoft.com/office/officeart/2008/layout/AlternatingPictureCircles"/>
    <dgm:cxn modelId="{9D0426EB-0615-4300-8C88-E536C6BA2523}" type="presParOf" srcId="{363F3449-7908-4505-B1CA-7EE132A64F22}" destId="{ACE442E7-6FC4-4556-A064-860E5CF89EF6}" srcOrd="1" destOrd="0" presId="urn:microsoft.com/office/officeart/2008/layout/AlternatingPictureCircles"/>
    <dgm:cxn modelId="{C14E3D4A-14F6-4B4A-9A9F-9783E3A29275}" type="presParOf" srcId="{363F3449-7908-4505-B1CA-7EE132A64F22}" destId="{6028F078-92D7-43D0-903C-3C87B927C00D}" srcOrd="2" destOrd="0" presId="urn:microsoft.com/office/officeart/2008/layout/AlternatingPictureCircles"/>
    <dgm:cxn modelId="{583B4816-739C-40EF-AA0D-6738834A87BF}" type="presParOf" srcId="{363F3449-7908-4505-B1CA-7EE132A64F22}" destId="{2F6266D1-887C-497D-A2EC-7A5397BD6706}" srcOrd="3" destOrd="0" presId="urn:microsoft.com/office/officeart/2008/layout/AlternatingPictureCircles"/>
    <dgm:cxn modelId="{7AB3434E-07AC-4831-8CFD-9A58754A862A}" type="presParOf" srcId="{8B0CF0A5-80EF-4525-A35D-53B452C48095}" destId="{BD5C7B28-219B-46BF-BC1D-F13CEC1014B0}" srcOrd="1" destOrd="0" presId="urn:microsoft.com/office/officeart/2008/layout/AlternatingPictureCircles"/>
    <dgm:cxn modelId="{EE0769F0-5430-4D8B-9BCA-2A0312DE7EC5}" type="presParOf" srcId="{BD5C7B28-219B-46BF-BC1D-F13CEC1014B0}" destId="{C3B24F93-735F-46DF-B68C-006E18D3335A}" srcOrd="0" destOrd="0" presId="urn:microsoft.com/office/officeart/2008/layout/AlternatingPictureCircles"/>
    <dgm:cxn modelId="{1148AF1A-4F61-4000-833C-3882F8D09EB3}" type="presParOf" srcId="{BD5C7B28-219B-46BF-BC1D-F13CEC1014B0}" destId="{AAD31DDF-A028-4506-9D58-E7D72B9A569C}" srcOrd="1" destOrd="0" presId="urn:microsoft.com/office/officeart/2008/layout/AlternatingPictureCircles"/>
    <dgm:cxn modelId="{673471BE-59BE-4453-8038-BBB213679163}" type="presParOf" srcId="{BD5C7B28-219B-46BF-BC1D-F13CEC1014B0}" destId="{1DE9592A-1D26-4190-A4E6-BF8D52D06CB3}" srcOrd="2" destOrd="0" presId="urn:microsoft.com/office/officeart/2008/layout/AlternatingPictureCircles"/>
    <dgm:cxn modelId="{8E7E8FBA-B7F2-4B09-B262-DD3F13DC7F25}" type="presParOf" srcId="{8B0CF0A5-80EF-4525-A35D-53B452C48095}" destId="{184DCB06-C578-47C0-AF17-BDF12F32BF83}" srcOrd="2" destOrd="0" presId="urn:microsoft.com/office/officeart/2008/layout/AlternatingPictureCircles"/>
    <dgm:cxn modelId="{8CA93769-B996-42B5-BC8C-4A75BEDD7F9F}" type="presParOf" srcId="{184DCB06-C578-47C0-AF17-BDF12F32BF83}" destId="{91C59921-BAE9-447B-95E7-BEB9932FE9F8}" srcOrd="0" destOrd="0" presId="urn:microsoft.com/office/officeart/2008/layout/AlternatingPictureCircles"/>
    <dgm:cxn modelId="{CFAE0C5A-EF3B-4802-928E-A39D627BA721}" type="presParOf" srcId="{184DCB06-C578-47C0-AF17-BDF12F32BF83}" destId="{2E6B3989-3B8D-4701-B139-C786846B99F5}" srcOrd="1" destOrd="0" presId="urn:microsoft.com/office/officeart/2008/layout/AlternatingPictureCircles"/>
    <dgm:cxn modelId="{632E57CA-CDC7-4651-96F9-3D95CEDA891C}" type="presParOf" srcId="{184DCB06-C578-47C0-AF17-BDF12F32BF83}" destId="{9511DD69-BE35-470A-B5B0-B407AEEB90AD}" srcOrd="2" destOrd="0" presId="urn:microsoft.com/office/officeart/2008/layout/AlternatingPictureCircles"/>
    <dgm:cxn modelId="{EEB4ED97-00F8-4D85-83CA-F35FC800ED02}" type="presParOf" srcId="{184DCB06-C578-47C0-AF17-BDF12F32BF83}" destId="{AE6FBF69-3903-4D50-AC8D-63D0EE64389F}" srcOrd="3" destOrd="0" presId="urn:microsoft.com/office/officeart/2008/layout/AlternatingPictureCircles"/>
    <dgm:cxn modelId="{C702C9EE-93B4-4F3C-9970-B46FDDD8F10D}" type="presParOf" srcId="{8B0CF0A5-80EF-4525-A35D-53B452C48095}" destId="{30EE88A5-9987-4A62-B187-C5ABD2DBFDD1}" srcOrd="3" destOrd="0" presId="urn:microsoft.com/office/officeart/2008/layout/AlternatingPictureCircles"/>
    <dgm:cxn modelId="{5566DD15-7CD8-4636-80E9-610A6D38834D}" type="presParOf" srcId="{30EE88A5-9987-4A62-B187-C5ABD2DBFDD1}" destId="{BE9C0CCF-9A9A-404D-8BD6-61EBF1487DDE}" srcOrd="0" destOrd="0" presId="urn:microsoft.com/office/officeart/2008/layout/AlternatingPictureCircles"/>
    <dgm:cxn modelId="{2BA65CE2-A1AE-4FBA-82E2-91A491D20D92}" type="presParOf" srcId="{30EE88A5-9987-4A62-B187-C5ABD2DBFDD1}" destId="{A89AEA74-7F1A-4042-A594-A59B17D6FBD4}" srcOrd="1" destOrd="0" presId="urn:microsoft.com/office/officeart/2008/layout/AlternatingPictureCircles"/>
    <dgm:cxn modelId="{85994F04-EE72-41B4-A68E-87A72E3E53B4}" type="presParOf" srcId="{30EE88A5-9987-4A62-B187-C5ABD2DBFDD1}" destId="{412E7C2E-3CC2-4FE7-8537-9D78ADE44583}" srcOrd="2" destOrd="0" presId="urn:microsoft.com/office/officeart/2008/layout/AlternatingPictureCircles"/>
    <dgm:cxn modelId="{8867337B-C90E-4C1E-A78E-DD9CE7E895E2}" type="presParOf" srcId="{8B0CF0A5-80EF-4525-A35D-53B452C48095}" destId="{016977DD-979F-4B92-B529-EF2B0C085F88}" srcOrd="4" destOrd="0" presId="urn:microsoft.com/office/officeart/2008/layout/AlternatingPictureCircles"/>
    <dgm:cxn modelId="{C64B89ED-59BC-4DAD-A5A3-305735B0085C}" type="presParOf" srcId="{016977DD-979F-4B92-B529-EF2B0C085F88}" destId="{25AFC33D-805C-47DF-A3FE-F585CB47EE9A}" srcOrd="0" destOrd="0" presId="urn:microsoft.com/office/officeart/2008/layout/AlternatingPictureCircles"/>
    <dgm:cxn modelId="{71C38449-17EC-4C1D-AEC0-48A7C3C46A40}" type="presParOf" srcId="{016977DD-979F-4B92-B529-EF2B0C085F88}" destId="{D1AEF87D-8AEC-4775-A9A0-55B6D5044D22}" srcOrd="1" destOrd="0" presId="urn:microsoft.com/office/officeart/2008/layout/AlternatingPictureCircles"/>
    <dgm:cxn modelId="{8EDCEC6F-50DB-4B0C-9330-87482D346B09}" type="presParOf" srcId="{016977DD-979F-4B92-B529-EF2B0C085F88}" destId="{B391360B-3D33-446D-8B91-60570D569BA4}" srcOrd="2" destOrd="0" presId="urn:microsoft.com/office/officeart/2008/layout/AlternatingPictureCircles"/>
    <dgm:cxn modelId="{D84E29FA-9BA9-44AA-AC2D-32EB9F99DFD7}" type="presParOf" srcId="{016977DD-979F-4B92-B529-EF2B0C085F88}" destId="{01B1668E-49EB-486B-90A2-5AF92C4D1A7C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EFFBBBA-100B-4711-97A7-13CDC9C4459F}" type="doc">
      <dgm:prSet loTypeId="urn:microsoft.com/office/officeart/2005/8/layout/hProcess9" loCatId="process" qsTypeId="urn:microsoft.com/office/officeart/2005/8/quickstyle/3d1" qsCatId="3D" csTypeId="urn:microsoft.com/office/officeart/2005/8/colors/accent1_2" csCatId="accent1" phldr="1"/>
      <dgm:spPr/>
    </dgm:pt>
    <dgm:pt modelId="{F945BCB6-8220-48DD-AB45-18CB98263D7B}">
      <dgm:prSet phldrT="[Text]"/>
      <dgm:spPr/>
      <dgm:t>
        <a:bodyPr/>
        <a:lstStyle/>
        <a:p>
          <a:r>
            <a:rPr lang="en-US" dirty="0"/>
            <a:t>All high and medium priority modules must be tested and fixed if there are any bugs located. Also, it must be retested after fixing the bugs by using regression testing.</a:t>
          </a:r>
        </a:p>
        <a:p>
          <a:endParaRPr lang="en-US" dirty="0"/>
        </a:p>
      </dgm:t>
    </dgm:pt>
    <dgm:pt modelId="{B06233E4-7937-445B-B845-F74BE491C040}" type="parTrans" cxnId="{B8B8C8F3-9BEB-4462-BA66-CC8A7A090642}">
      <dgm:prSet/>
      <dgm:spPr/>
      <dgm:t>
        <a:bodyPr/>
        <a:lstStyle/>
        <a:p>
          <a:endParaRPr lang="en-US"/>
        </a:p>
      </dgm:t>
    </dgm:pt>
    <dgm:pt modelId="{26728C69-AE58-42C4-A7DE-9ED49737F20D}" type="sibTrans" cxnId="{B8B8C8F3-9BEB-4462-BA66-CC8A7A090642}">
      <dgm:prSet/>
      <dgm:spPr/>
      <dgm:t>
        <a:bodyPr/>
        <a:lstStyle/>
        <a:p>
          <a:endParaRPr lang="en-US"/>
        </a:p>
      </dgm:t>
    </dgm:pt>
    <dgm:pt modelId="{4A18B80A-F60D-422B-BAA3-4BFCF295465E}">
      <dgm:prSet phldrT="[Text]"/>
      <dgm:spPr/>
      <dgm:t>
        <a:bodyPr/>
        <a:lstStyle/>
        <a:p>
          <a:r>
            <a:rPr lang="en-US" dirty="0"/>
            <a:t>System functionalities and Modules must be validated and traced back to the specified requirements listed in the SRS and Design documents.</a:t>
          </a:r>
        </a:p>
        <a:p>
          <a:endParaRPr lang="en-US" dirty="0"/>
        </a:p>
      </dgm:t>
    </dgm:pt>
    <dgm:pt modelId="{79D148E5-5AAB-4FB7-82B6-7307B7101855}" type="parTrans" cxnId="{8E781EBE-E62D-48DC-950D-7365678E8988}">
      <dgm:prSet/>
      <dgm:spPr/>
      <dgm:t>
        <a:bodyPr/>
        <a:lstStyle/>
        <a:p>
          <a:endParaRPr lang="en-US"/>
        </a:p>
      </dgm:t>
    </dgm:pt>
    <dgm:pt modelId="{B9AFFA1C-56FD-485E-AF44-CA91130B42C3}" type="sibTrans" cxnId="{8E781EBE-E62D-48DC-950D-7365678E8988}">
      <dgm:prSet/>
      <dgm:spPr/>
      <dgm:t>
        <a:bodyPr/>
        <a:lstStyle/>
        <a:p>
          <a:endParaRPr lang="en-US"/>
        </a:p>
      </dgm:t>
    </dgm:pt>
    <dgm:pt modelId="{DF2556A9-E034-4F41-8F9C-89F2E5D96040}">
      <dgm:prSet phldrT="[Text]"/>
      <dgm:spPr/>
      <dgm:t>
        <a:bodyPr/>
        <a:lstStyle/>
        <a:p>
          <a:r>
            <a:rPr lang="en-US" dirty="0"/>
            <a:t>The integration of modules must be tested to ensure that all modules collaborate appropriately, and any located bugs must be fixed.</a:t>
          </a:r>
        </a:p>
        <a:p>
          <a:endParaRPr lang="en-US" dirty="0"/>
        </a:p>
      </dgm:t>
    </dgm:pt>
    <dgm:pt modelId="{A5D550B5-8419-4127-B020-ED077D6FF0CE}" type="parTrans" cxnId="{4011828B-DDEA-4E15-91D1-B2E67B4D3A4D}">
      <dgm:prSet/>
      <dgm:spPr/>
      <dgm:t>
        <a:bodyPr/>
        <a:lstStyle/>
        <a:p>
          <a:endParaRPr lang="en-US"/>
        </a:p>
      </dgm:t>
    </dgm:pt>
    <dgm:pt modelId="{FE2E3251-76CE-4568-879E-F9FE30B49EC8}" type="sibTrans" cxnId="{4011828B-DDEA-4E15-91D1-B2E67B4D3A4D}">
      <dgm:prSet/>
      <dgm:spPr/>
      <dgm:t>
        <a:bodyPr/>
        <a:lstStyle/>
        <a:p>
          <a:endParaRPr lang="en-US"/>
        </a:p>
      </dgm:t>
    </dgm:pt>
    <dgm:pt modelId="{5E45871B-6452-40D0-AA35-187C722246E9}" type="pres">
      <dgm:prSet presAssocID="{2EFFBBBA-100B-4711-97A7-13CDC9C4459F}" presName="CompostProcess" presStyleCnt="0">
        <dgm:presLayoutVars>
          <dgm:dir/>
          <dgm:resizeHandles val="exact"/>
        </dgm:presLayoutVars>
      </dgm:prSet>
      <dgm:spPr/>
    </dgm:pt>
    <dgm:pt modelId="{15526C8E-CE50-4CDA-B428-55157B248C99}" type="pres">
      <dgm:prSet presAssocID="{2EFFBBBA-100B-4711-97A7-13CDC9C4459F}" presName="arrow" presStyleLbl="bgShp" presStyleIdx="0" presStyleCnt="1"/>
      <dgm:spPr/>
    </dgm:pt>
    <dgm:pt modelId="{874802FC-B27E-4576-832F-AF099245155E}" type="pres">
      <dgm:prSet presAssocID="{2EFFBBBA-100B-4711-97A7-13CDC9C4459F}" presName="linearProcess" presStyleCnt="0"/>
      <dgm:spPr/>
    </dgm:pt>
    <dgm:pt modelId="{F04366C0-4E0B-4F07-AF03-8FFEED4701FE}" type="pres">
      <dgm:prSet presAssocID="{F945BCB6-8220-48DD-AB45-18CB98263D7B}" presName="textNode" presStyleLbl="node1" presStyleIdx="0" presStyleCnt="3">
        <dgm:presLayoutVars>
          <dgm:bulletEnabled val="1"/>
        </dgm:presLayoutVars>
      </dgm:prSet>
      <dgm:spPr/>
    </dgm:pt>
    <dgm:pt modelId="{3421B051-A3A3-4614-A4EA-D11A79B44CBE}" type="pres">
      <dgm:prSet presAssocID="{26728C69-AE58-42C4-A7DE-9ED49737F20D}" presName="sibTrans" presStyleCnt="0"/>
      <dgm:spPr/>
    </dgm:pt>
    <dgm:pt modelId="{F9E92E88-9C1E-4156-B599-9EB61699D665}" type="pres">
      <dgm:prSet presAssocID="{4A18B80A-F60D-422B-BAA3-4BFCF295465E}" presName="textNode" presStyleLbl="node1" presStyleIdx="1" presStyleCnt="3">
        <dgm:presLayoutVars>
          <dgm:bulletEnabled val="1"/>
        </dgm:presLayoutVars>
      </dgm:prSet>
      <dgm:spPr/>
    </dgm:pt>
    <dgm:pt modelId="{D529812D-9070-4A5B-AB5B-0568D59F5985}" type="pres">
      <dgm:prSet presAssocID="{B9AFFA1C-56FD-485E-AF44-CA91130B42C3}" presName="sibTrans" presStyleCnt="0"/>
      <dgm:spPr/>
    </dgm:pt>
    <dgm:pt modelId="{16EF4811-CBB2-4D1C-BF67-12E4D7BAD21C}" type="pres">
      <dgm:prSet presAssocID="{DF2556A9-E034-4F41-8F9C-89F2E5D96040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4A16080C-E8E0-4D7A-8702-E77C37AB9C72}" type="presOf" srcId="{DF2556A9-E034-4F41-8F9C-89F2E5D96040}" destId="{16EF4811-CBB2-4D1C-BF67-12E4D7BAD21C}" srcOrd="0" destOrd="0" presId="urn:microsoft.com/office/officeart/2005/8/layout/hProcess9"/>
    <dgm:cxn modelId="{11D62842-7AC1-4B3E-80BB-51220BAF6462}" type="presOf" srcId="{2EFFBBBA-100B-4711-97A7-13CDC9C4459F}" destId="{5E45871B-6452-40D0-AA35-187C722246E9}" srcOrd="0" destOrd="0" presId="urn:microsoft.com/office/officeart/2005/8/layout/hProcess9"/>
    <dgm:cxn modelId="{F4121568-9EB6-4EBC-B8DB-54F4FAA1BD06}" type="presOf" srcId="{F945BCB6-8220-48DD-AB45-18CB98263D7B}" destId="{F04366C0-4E0B-4F07-AF03-8FFEED4701FE}" srcOrd="0" destOrd="0" presId="urn:microsoft.com/office/officeart/2005/8/layout/hProcess9"/>
    <dgm:cxn modelId="{4011828B-DDEA-4E15-91D1-B2E67B4D3A4D}" srcId="{2EFFBBBA-100B-4711-97A7-13CDC9C4459F}" destId="{DF2556A9-E034-4F41-8F9C-89F2E5D96040}" srcOrd="2" destOrd="0" parTransId="{A5D550B5-8419-4127-B020-ED077D6FF0CE}" sibTransId="{FE2E3251-76CE-4568-879E-F9FE30B49EC8}"/>
    <dgm:cxn modelId="{E44BB6A2-52B4-428D-ABEF-F4328BBCA56F}" type="presOf" srcId="{4A18B80A-F60D-422B-BAA3-4BFCF295465E}" destId="{F9E92E88-9C1E-4156-B599-9EB61699D665}" srcOrd="0" destOrd="0" presId="urn:microsoft.com/office/officeart/2005/8/layout/hProcess9"/>
    <dgm:cxn modelId="{8E781EBE-E62D-48DC-950D-7365678E8988}" srcId="{2EFFBBBA-100B-4711-97A7-13CDC9C4459F}" destId="{4A18B80A-F60D-422B-BAA3-4BFCF295465E}" srcOrd="1" destOrd="0" parTransId="{79D148E5-5AAB-4FB7-82B6-7307B7101855}" sibTransId="{B9AFFA1C-56FD-485E-AF44-CA91130B42C3}"/>
    <dgm:cxn modelId="{B8B8C8F3-9BEB-4462-BA66-CC8A7A090642}" srcId="{2EFFBBBA-100B-4711-97A7-13CDC9C4459F}" destId="{F945BCB6-8220-48DD-AB45-18CB98263D7B}" srcOrd="0" destOrd="0" parTransId="{B06233E4-7937-445B-B845-F74BE491C040}" sibTransId="{26728C69-AE58-42C4-A7DE-9ED49737F20D}"/>
    <dgm:cxn modelId="{8039ACC1-E8B5-424F-AF81-E38E13D94FF7}" type="presParOf" srcId="{5E45871B-6452-40D0-AA35-187C722246E9}" destId="{15526C8E-CE50-4CDA-B428-55157B248C99}" srcOrd="0" destOrd="0" presId="urn:microsoft.com/office/officeart/2005/8/layout/hProcess9"/>
    <dgm:cxn modelId="{8D7397DE-2AD6-4BFF-8BAF-5CAB7E6B44E9}" type="presParOf" srcId="{5E45871B-6452-40D0-AA35-187C722246E9}" destId="{874802FC-B27E-4576-832F-AF099245155E}" srcOrd="1" destOrd="0" presId="urn:microsoft.com/office/officeart/2005/8/layout/hProcess9"/>
    <dgm:cxn modelId="{8F3EF125-6491-4590-A944-054C202E5C58}" type="presParOf" srcId="{874802FC-B27E-4576-832F-AF099245155E}" destId="{F04366C0-4E0B-4F07-AF03-8FFEED4701FE}" srcOrd="0" destOrd="0" presId="urn:microsoft.com/office/officeart/2005/8/layout/hProcess9"/>
    <dgm:cxn modelId="{68E5B5FE-087D-419E-84E7-45AE021A4430}" type="presParOf" srcId="{874802FC-B27E-4576-832F-AF099245155E}" destId="{3421B051-A3A3-4614-A4EA-D11A79B44CBE}" srcOrd="1" destOrd="0" presId="urn:microsoft.com/office/officeart/2005/8/layout/hProcess9"/>
    <dgm:cxn modelId="{B1747C7B-20F7-48AB-AFDF-0CEB8CE3FB58}" type="presParOf" srcId="{874802FC-B27E-4576-832F-AF099245155E}" destId="{F9E92E88-9C1E-4156-B599-9EB61699D665}" srcOrd="2" destOrd="0" presId="urn:microsoft.com/office/officeart/2005/8/layout/hProcess9"/>
    <dgm:cxn modelId="{5004AFAF-8184-4A16-BE26-C82AE56F7147}" type="presParOf" srcId="{874802FC-B27E-4576-832F-AF099245155E}" destId="{D529812D-9070-4A5B-AB5B-0568D59F5985}" srcOrd="3" destOrd="0" presId="urn:microsoft.com/office/officeart/2005/8/layout/hProcess9"/>
    <dgm:cxn modelId="{6F7E9411-9AC7-42E0-BF45-FF0CC7680D9D}" type="presParOf" srcId="{874802FC-B27E-4576-832F-AF099245155E}" destId="{16EF4811-CBB2-4D1C-BF67-12E4D7BAD21C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4928C3-DAE5-4F80-A707-594D127A0DC7}">
      <dsp:nvSpPr>
        <dsp:cNvPr id="0" name=""/>
        <dsp:cNvSpPr/>
      </dsp:nvSpPr>
      <dsp:spPr>
        <a:xfrm>
          <a:off x="0" y="29191"/>
          <a:ext cx="3617292" cy="361724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alpha val="50000"/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Shipping Software</a:t>
          </a:r>
        </a:p>
      </dsp:txBody>
      <dsp:txXfrm>
        <a:off x="529740" y="558924"/>
        <a:ext cx="2557812" cy="2557774"/>
      </dsp:txXfrm>
    </dsp:sp>
    <dsp:sp modelId="{30E6DFE1-F44C-4314-A51B-11AC190F71AF}">
      <dsp:nvSpPr>
        <dsp:cNvPr id="0" name=""/>
        <dsp:cNvSpPr/>
      </dsp:nvSpPr>
      <dsp:spPr>
        <a:xfrm>
          <a:off x="1873245" y="2412498"/>
          <a:ext cx="3617292" cy="361724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alpha val="50000"/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Tracking Tool</a:t>
          </a:r>
        </a:p>
      </dsp:txBody>
      <dsp:txXfrm>
        <a:off x="2402985" y="2942231"/>
        <a:ext cx="2557812" cy="2557774"/>
      </dsp:txXfrm>
    </dsp:sp>
    <dsp:sp modelId="{32B70F27-BC83-41B0-9479-47E05FF4ACA8}">
      <dsp:nvSpPr>
        <dsp:cNvPr id="0" name=""/>
        <dsp:cNvSpPr/>
      </dsp:nvSpPr>
      <dsp:spPr>
        <a:xfrm>
          <a:off x="3732896" y="0"/>
          <a:ext cx="3617292" cy="361724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alpha val="50000"/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Management Tool</a:t>
          </a:r>
        </a:p>
      </dsp:txBody>
      <dsp:txXfrm>
        <a:off x="4262636" y="529733"/>
        <a:ext cx="2557812" cy="25577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CE6013-A269-4C1E-A7D7-D1221B04F9DF}">
      <dsp:nvSpPr>
        <dsp:cNvPr id="0" name=""/>
        <dsp:cNvSpPr/>
      </dsp:nvSpPr>
      <dsp:spPr>
        <a:xfrm rot="16200000">
          <a:off x="-1833655" y="1833655"/>
          <a:ext cx="5910469" cy="2243158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alpha val="60000"/>
                <a:satMod val="109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0" tIns="0" rIns="141277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ShipSmart</a:t>
          </a:r>
          <a:r>
            <a:rPr lang="en-US" sz="2200" kern="1200" dirty="0"/>
            <a:t> was built to meet </a:t>
          </a:r>
          <a:r>
            <a:rPr lang="en-US" sz="2200" kern="1200" dirty="0" err="1"/>
            <a:t>Patco’s</a:t>
          </a:r>
          <a:r>
            <a:rPr lang="en-US" sz="2200" kern="1200" dirty="0"/>
            <a:t> specific needs for domestic and cross-border logistics.</a:t>
          </a:r>
        </a:p>
      </dsp:txBody>
      <dsp:txXfrm rot="5400000">
        <a:off x="0" y="1182094"/>
        <a:ext cx="2243158" cy="3546281"/>
      </dsp:txXfrm>
    </dsp:sp>
    <dsp:sp modelId="{5C6A4F88-9243-404A-8616-59F9A0634881}">
      <dsp:nvSpPr>
        <dsp:cNvPr id="0" name=""/>
        <dsp:cNvSpPr/>
      </dsp:nvSpPr>
      <dsp:spPr>
        <a:xfrm rot="16200000">
          <a:off x="578604" y="1833655"/>
          <a:ext cx="5910469" cy="2243158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alpha val="60000"/>
                <a:satMod val="109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0" tIns="0" rIns="141277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Creates user friendly website for </a:t>
          </a:r>
          <a:r>
            <a:rPr lang="en-US" sz="2200" kern="1200" dirty="0" err="1"/>
            <a:t>Patco</a:t>
          </a:r>
          <a:r>
            <a:rPr lang="en-US" sz="2200" kern="1200" dirty="0"/>
            <a:t> clients, allows users to create profiles and create/manage their shipments  </a:t>
          </a:r>
        </a:p>
      </dsp:txBody>
      <dsp:txXfrm rot="5400000">
        <a:off x="2412259" y="1182094"/>
        <a:ext cx="2243158" cy="3546281"/>
      </dsp:txXfrm>
    </dsp:sp>
    <dsp:sp modelId="{EDC99DBF-EE35-4792-89E6-EBA78C4D0842}">
      <dsp:nvSpPr>
        <dsp:cNvPr id="0" name=""/>
        <dsp:cNvSpPr/>
      </dsp:nvSpPr>
      <dsp:spPr>
        <a:xfrm rot="16200000">
          <a:off x="2990861" y="1833655"/>
          <a:ext cx="5910469" cy="2243158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alpha val="60000"/>
                <a:satMod val="109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0" tIns="0" rIns="141277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Help </a:t>
          </a:r>
          <a:r>
            <a:rPr lang="en-US" sz="2200" kern="1200" dirty="0" err="1"/>
            <a:t>Patco</a:t>
          </a:r>
          <a:r>
            <a:rPr lang="en-US" sz="2200" kern="1200" dirty="0"/>
            <a:t> employees to manage orders, claims, bills and accounting </a:t>
          </a:r>
        </a:p>
      </dsp:txBody>
      <dsp:txXfrm rot="5400000">
        <a:off x="4824516" y="1182094"/>
        <a:ext cx="2243158" cy="35462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300E9-4FE9-4DD3-993D-111D52399874}">
      <dsp:nvSpPr>
        <dsp:cNvPr id="0" name=""/>
        <dsp:cNvSpPr/>
      </dsp:nvSpPr>
      <dsp:spPr>
        <a:xfrm>
          <a:off x="0" y="28744"/>
          <a:ext cx="5349459" cy="1389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Functional Requirements</a:t>
          </a:r>
        </a:p>
      </dsp:txBody>
      <dsp:txXfrm>
        <a:off x="67852" y="96596"/>
        <a:ext cx="5213755" cy="1254256"/>
      </dsp:txXfrm>
    </dsp:sp>
    <dsp:sp modelId="{6A3FE4E9-F9AD-4701-9B10-9CEADDE6F088}">
      <dsp:nvSpPr>
        <dsp:cNvPr id="0" name=""/>
        <dsp:cNvSpPr/>
      </dsp:nvSpPr>
      <dsp:spPr>
        <a:xfrm>
          <a:off x="0" y="1418704"/>
          <a:ext cx="5349459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845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800" kern="1200" dirty="0"/>
        </a:p>
      </dsp:txBody>
      <dsp:txXfrm>
        <a:off x="0" y="1418704"/>
        <a:ext cx="5349459" cy="596160"/>
      </dsp:txXfrm>
    </dsp:sp>
    <dsp:sp modelId="{A4604CB2-4638-43BC-B093-DD7B97628DB3}">
      <dsp:nvSpPr>
        <dsp:cNvPr id="0" name=""/>
        <dsp:cNvSpPr/>
      </dsp:nvSpPr>
      <dsp:spPr>
        <a:xfrm>
          <a:off x="0" y="2014864"/>
          <a:ext cx="5349459" cy="1389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Non Functional Requirements </a:t>
          </a:r>
        </a:p>
      </dsp:txBody>
      <dsp:txXfrm>
        <a:off x="67852" y="2082716"/>
        <a:ext cx="5213755" cy="12542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EF360-5693-4DE1-888B-623068E71766}">
      <dsp:nvSpPr>
        <dsp:cNvPr id="0" name=""/>
        <dsp:cNvSpPr/>
      </dsp:nvSpPr>
      <dsp:spPr>
        <a:xfrm>
          <a:off x="2228" y="344107"/>
          <a:ext cx="2173057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Availability</a:t>
          </a:r>
        </a:p>
      </dsp:txBody>
      <dsp:txXfrm>
        <a:off x="2228" y="344107"/>
        <a:ext cx="2173057" cy="633600"/>
      </dsp:txXfrm>
    </dsp:sp>
    <dsp:sp modelId="{CCDD8CBA-6CDB-48BE-91F5-17DA6FB296C3}">
      <dsp:nvSpPr>
        <dsp:cNvPr id="0" name=""/>
        <dsp:cNvSpPr/>
      </dsp:nvSpPr>
      <dsp:spPr>
        <a:xfrm>
          <a:off x="2228" y="977707"/>
          <a:ext cx="2173057" cy="34330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 err="1"/>
            <a:t>ShipSmart</a:t>
          </a:r>
          <a:r>
            <a:rPr lang="en-US" sz="2200" kern="1200" dirty="0"/>
            <a:t> is available at any given day and time</a:t>
          </a:r>
        </a:p>
      </dsp:txBody>
      <dsp:txXfrm>
        <a:off x="2228" y="977707"/>
        <a:ext cx="2173057" cy="3433029"/>
      </dsp:txXfrm>
    </dsp:sp>
    <dsp:sp modelId="{361FCF62-2E0D-44D7-A8B1-5535C91EE1D2}">
      <dsp:nvSpPr>
        <dsp:cNvPr id="0" name=""/>
        <dsp:cNvSpPr/>
      </dsp:nvSpPr>
      <dsp:spPr>
        <a:xfrm>
          <a:off x="2479513" y="344107"/>
          <a:ext cx="2173057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Security</a:t>
          </a:r>
        </a:p>
      </dsp:txBody>
      <dsp:txXfrm>
        <a:off x="2479513" y="344107"/>
        <a:ext cx="2173057" cy="633600"/>
      </dsp:txXfrm>
    </dsp:sp>
    <dsp:sp modelId="{4201F180-58AF-4B02-8854-0DBC28739172}">
      <dsp:nvSpPr>
        <dsp:cNvPr id="0" name=""/>
        <dsp:cNvSpPr/>
      </dsp:nvSpPr>
      <dsp:spPr>
        <a:xfrm>
          <a:off x="2479513" y="977707"/>
          <a:ext cx="2173057" cy="34330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800" kern="1200" dirty="0"/>
            <a:t>All payments gateways are deployed in secure channels.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800" kern="1200" dirty="0"/>
            <a:t>Passwords in database will be encrypted</a:t>
          </a:r>
          <a:r>
            <a:rPr lang="en-US" sz="2200" kern="1200" dirty="0"/>
            <a:t>.</a:t>
          </a:r>
        </a:p>
      </dsp:txBody>
      <dsp:txXfrm>
        <a:off x="2479513" y="977707"/>
        <a:ext cx="2173057" cy="3433029"/>
      </dsp:txXfrm>
    </dsp:sp>
    <dsp:sp modelId="{FC8DE4D4-B78E-4564-9345-29AD73298D04}">
      <dsp:nvSpPr>
        <dsp:cNvPr id="0" name=""/>
        <dsp:cNvSpPr/>
      </dsp:nvSpPr>
      <dsp:spPr>
        <a:xfrm>
          <a:off x="4956799" y="344107"/>
          <a:ext cx="2173057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Compatability</a:t>
          </a:r>
          <a:endParaRPr lang="en-US" sz="2200" kern="1200" dirty="0"/>
        </a:p>
      </dsp:txBody>
      <dsp:txXfrm>
        <a:off x="4956799" y="344107"/>
        <a:ext cx="2173057" cy="633600"/>
      </dsp:txXfrm>
    </dsp:sp>
    <dsp:sp modelId="{3EBCBF26-E70C-44D5-AE1D-58E6C0F6782E}">
      <dsp:nvSpPr>
        <dsp:cNvPr id="0" name=""/>
        <dsp:cNvSpPr/>
      </dsp:nvSpPr>
      <dsp:spPr>
        <a:xfrm>
          <a:off x="4956799" y="977707"/>
          <a:ext cx="2173057" cy="34330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Shipsmart</a:t>
          </a:r>
          <a:r>
            <a:rPr lang="en-US" sz="1800" kern="1200" dirty="0"/>
            <a:t> works on desktops, tables and smartphones that operate on android, windows and </a:t>
          </a:r>
          <a:r>
            <a:rPr lang="en-US" sz="1800" kern="1200" dirty="0" err="1"/>
            <a:t>ios</a:t>
          </a:r>
          <a:r>
            <a:rPr lang="en-US" sz="1800" kern="1200" dirty="0"/>
            <a:t>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It operates without omitting any of the system’s pages component.</a:t>
          </a:r>
        </a:p>
      </dsp:txBody>
      <dsp:txXfrm>
        <a:off x="4956799" y="977707"/>
        <a:ext cx="2173057" cy="34330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EF360-5693-4DE1-888B-623068E71766}">
      <dsp:nvSpPr>
        <dsp:cNvPr id="0" name=""/>
        <dsp:cNvSpPr/>
      </dsp:nvSpPr>
      <dsp:spPr>
        <a:xfrm>
          <a:off x="23" y="1487160"/>
          <a:ext cx="2296770" cy="5384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Pages Loading time</a:t>
          </a:r>
        </a:p>
      </dsp:txBody>
      <dsp:txXfrm>
        <a:off x="23" y="1487160"/>
        <a:ext cx="2296770" cy="538467"/>
      </dsp:txXfrm>
    </dsp:sp>
    <dsp:sp modelId="{CCDD8CBA-6CDB-48BE-91F5-17DA6FB296C3}">
      <dsp:nvSpPr>
        <dsp:cNvPr id="0" name=""/>
        <dsp:cNvSpPr/>
      </dsp:nvSpPr>
      <dsp:spPr>
        <a:xfrm>
          <a:off x="23" y="2025628"/>
          <a:ext cx="2296770" cy="658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All pages load quickly</a:t>
          </a:r>
        </a:p>
      </dsp:txBody>
      <dsp:txXfrm>
        <a:off x="23" y="2025628"/>
        <a:ext cx="2296770" cy="658800"/>
      </dsp:txXfrm>
    </dsp:sp>
    <dsp:sp modelId="{361FCF62-2E0D-44D7-A8B1-5535C91EE1D2}">
      <dsp:nvSpPr>
        <dsp:cNvPr id="0" name=""/>
        <dsp:cNvSpPr/>
      </dsp:nvSpPr>
      <dsp:spPr>
        <a:xfrm>
          <a:off x="2618341" y="1487160"/>
          <a:ext cx="2296770" cy="5384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Sharing On Social media</a:t>
          </a:r>
        </a:p>
      </dsp:txBody>
      <dsp:txXfrm>
        <a:off x="2618341" y="1487160"/>
        <a:ext cx="2296770" cy="538467"/>
      </dsp:txXfrm>
    </dsp:sp>
    <dsp:sp modelId="{4201F180-58AF-4B02-8854-0DBC28739172}">
      <dsp:nvSpPr>
        <dsp:cNvPr id="0" name=""/>
        <dsp:cNvSpPr/>
      </dsp:nvSpPr>
      <dsp:spPr>
        <a:xfrm>
          <a:off x="2618341" y="2025628"/>
          <a:ext cx="2296770" cy="658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Share on FB/Twitter/Instagram</a:t>
          </a:r>
        </a:p>
      </dsp:txBody>
      <dsp:txXfrm>
        <a:off x="2618341" y="2025628"/>
        <a:ext cx="2296770" cy="6588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9FC81-2B11-4FB8-AA2B-7011535EAF6F}">
      <dsp:nvSpPr>
        <dsp:cNvPr id="0" name=""/>
        <dsp:cNvSpPr/>
      </dsp:nvSpPr>
      <dsp:spPr>
        <a:xfrm rot="5400000">
          <a:off x="-226765" y="229373"/>
          <a:ext cx="1511767" cy="10582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Front End</a:t>
          </a:r>
        </a:p>
      </dsp:txBody>
      <dsp:txXfrm rot="-5400000">
        <a:off x="1" y="531727"/>
        <a:ext cx="1058237" cy="453530"/>
      </dsp:txXfrm>
    </dsp:sp>
    <dsp:sp modelId="{0FBFDB7C-D075-4624-85DE-24AB78DAF0F9}">
      <dsp:nvSpPr>
        <dsp:cNvPr id="0" name=""/>
        <dsp:cNvSpPr/>
      </dsp:nvSpPr>
      <dsp:spPr>
        <a:xfrm rot="5400000">
          <a:off x="3172445" y="-2111599"/>
          <a:ext cx="982648" cy="52110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Admin Dashboard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Customer’s View</a:t>
          </a:r>
        </a:p>
      </dsp:txBody>
      <dsp:txXfrm rot="-5400000">
        <a:off x="1058238" y="50577"/>
        <a:ext cx="5163095" cy="886710"/>
      </dsp:txXfrm>
    </dsp:sp>
    <dsp:sp modelId="{057394CE-5067-4849-B415-03C453DC0D3A}">
      <dsp:nvSpPr>
        <dsp:cNvPr id="0" name=""/>
        <dsp:cNvSpPr/>
      </dsp:nvSpPr>
      <dsp:spPr>
        <a:xfrm rot="5400000">
          <a:off x="-226765" y="1546014"/>
          <a:ext cx="1511767" cy="10582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ShipSmart</a:t>
          </a:r>
          <a:endParaRPr lang="en-US" sz="1700" kern="1200" dirty="0"/>
        </a:p>
      </dsp:txBody>
      <dsp:txXfrm rot="-5400000">
        <a:off x="1" y="1848368"/>
        <a:ext cx="1058237" cy="453530"/>
      </dsp:txXfrm>
    </dsp:sp>
    <dsp:sp modelId="{44C2032F-2415-4539-AA39-081AFE3C3CB9}">
      <dsp:nvSpPr>
        <dsp:cNvPr id="0" name=""/>
        <dsp:cNvSpPr/>
      </dsp:nvSpPr>
      <dsp:spPr>
        <a:xfrm rot="5400000">
          <a:off x="3172445" y="-794958"/>
          <a:ext cx="982648" cy="52110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Through </a:t>
          </a:r>
          <a:r>
            <a:rPr lang="en-US" sz="2900" kern="1200" dirty="0" err="1"/>
            <a:t>ShipSmart</a:t>
          </a:r>
          <a:r>
            <a:rPr lang="en-US" sz="2900" kern="1200" dirty="0"/>
            <a:t> System</a:t>
          </a:r>
        </a:p>
      </dsp:txBody>
      <dsp:txXfrm rot="-5400000">
        <a:off x="1058238" y="1367218"/>
        <a:ext cx="5163095" cy="886710"/>
      </dsp:txXfrm>
    </dsp:sp>
    <dsp:sp modelId="{76AADB15-89BD-4C12-9F13-56BF78BA0E5D}">
      <dsp:nvSpPr>
        <dsp:cNvPr id="0" name=""/>
        <dsp:cNvSpPr/>
      </dsp:nvSpPr>
      <dsp:spPr>
        <a:xfrm rot="5400000">
          <a:off x="-226765" y="2862656"/>
          <a:ext cx="1511767" cy="10582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Database</a:t>
          </a:r>
        </a:p>
      </dsp:txBody>
      <dsp:txXfrm rot="-5400000">
        <a:off x="1" y="3165010"/>
        <a:ext cx="1058237" cy="453530"/>
      </dsp:txXfrm>
    </dsp:sp>
    <dsp:sp modelId="{204371A8-786B-4872-ABD2-6FFAC95ECFCB}">
      <dsp:nvSpPr>
        <dsp:cNvPr id="0" name=""/>
        <dsp:cNvSpPr/>
      </dsp:nvSpPr>
      <dsp:spPr>
        <a:xfrm rot="5400000">
          <a:off x="3172445" y="521683"/>
          <a:ext cx="982648" cy="52110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Admins and Customers have different Privileges </a:t>
          </a:r>
        </a:p>
      </dsp:txBody>
      <dsp:txXfrm rot="-5400000">
        <a:off x="1058238" y="2683860"/>
        <a:ext cx="5163095" cy="8867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3DB515-5150-45B7-B1D3-6C4FCF6F84AA}">
      <dsp:nvSpPr>
        <dsp:cNvPr id="0" name=""/>
        <dsp:cNvSpPr/>
      </dsp:nvSpPr>
      <dsp:spPr>
        <a:xfrm>
          <a:off x="4011668" y="5090"/>
          <a:ext cx="1730264" cy="1730236"/>
        </a:xfrm>
        <a:prstGeom prst="donut">
          <a:avLst>
            <a:gd name="adj" fmla="val 110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E442E7-6FC4-4556-A064-860E5CF89EF6}">
      <dsp:nvSpPr>
        <dsp:cNvPr id="0" name=""/>
        <dsp:cNvSpPr/>
      </dsp:nvSpPr>
      <dsp:spPr>
        <a:xfrm>
          <a:off x="2324787" y="65647"/>
          <a:ext cx="2127868" cy="16090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28F078-92D7-43D0-903C-3C87B927C00D}">
      <dsp:nvSpPr>
        <dsp:cNvPr id="0" name=""/>
        <dsp:cNvSpPr/>
      </dsp:nvSpPr>
      <dsp:spPr>
        <a:xfrm>
          <a:off x="4202048" y="195467"/>
          <a:ext cx="1349504" cy="1349482"/>
        </a:xfrm>
        <a:prstGeom prst="ellipse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Website Pages </a:t>
          </a:r>
          <a:endParaRPr lang="en-US" sz="2000" b="0" kern="1200" cap="none" spc="0" dirty="0">
            <a:ln w="0"/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4399678" y="393094"/>
        <a:ext cx="954244" cy="954228"/>
      </dsp:txXfrm>
    </dsp:sp>
    <dsp:sp modelId="{AAD31DDF-A028-4506-9D58-E7D72B9A569C}">
      <dsp:nvSpPr>
        <dsp:cNvPr id="0" name=""/>
        <dsp:cNvSpPr/>
      </dsp:nvSpPr>
      <dsp:spPr>
        <a:xfrm>
          <a:off x="4704794" y="1993335"/>
          <a:ext cx="344011" cy="344011"/>
        </a:xfrm>
        <a:prstGeom prst="flowChartConnector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C59921-BAE9-447B-95E7-BEB9932FE9F8}">
      <dsp:nvSpPr>
        <dsp:cNvPr id="0" name=""/>
        <dsp:cNvSpPr/>
      </dsp:nvSpPr>
      <dsp:spPr>
        <a:xfrm>
          <a:off x="4011668" y="2595355"/>
          <a:ext cx="1730264" cy="1730236"/>
        </a:xfrm>
        <a:prstGeom prst="donut">
          <a:avLst>
            <a:gd name="adj" fmla="val 110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6B3989-3B8D-4701-B139-C786846B99F5}">
      <dsp:nvSpPr>
        <dsp:cNvPr id="0" name=""/>
        <dsp:cNvSpPr/>
      </dsp:nvSpPr>
      <dsp:spPr>
        <a:xfrm>
          <a:off x="5300945" y="2655912"/>
          <a:ext cx="2127868" cy="16090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11DD69-BE35-470A-B5B0-B407AEEB90AD}">
      <dsp:nvSpPr>
        <dsp:cNvPr id="0" name=""/>
        <dsp:cNvSpPr/>
      </dsp:nvSpPr>
      <dsp:spPr>
        <a:xfrm>
          <a:off x="4202048" y="2785732"/>
          <a:ext cx="1349504" cy="1349482"/>
        </a:xfrm>
        <a:prstGeom prst="ellipse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Control</a:t>
          </a:r>
        </a:p>
      </dsp:txBody>
      <dsp:txXfrm>
        <a:off x="4399678" y="2983359"/>
        <a:ext cx="954244" cy="954228"/>
      </dsp:txXfrm>
    </dsp:sp>
    <dsp:sp modelId="{A89AEA74-7F1A-4042-A594-A59B17D6FBD4}">
      <dsp:nvSpPr>
        <dsp:cNvPr id="0" name=""/>
        <dsp:cNvSpPr/>
      </dsp:nvSpPr>
      <dsp:spPr>
        <a:xfrm>
          <a:off x="4704794" y="4583600"/>
          <a:ext cx="344011" cy="344011"/>
        </a:xfrm>
        <a:prstGeom prst="flowChartConnector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AFC33D-805C-47DF-A3FE-F585CB47EE9A}">
      <dsp:nvSpPr>
        <dsp:cNvPr id="0" name=""/>
        <dsp:cNvSpPr/>
      </dsp:nvSpPr>
      <dsp:spPr>
        <a:xfrm>
          <a:off x="4011668" y="5185620"/>
          <a:ext cx="1730264" cy="1730236"/>
        </a:xfrm>
        <a:prstGeom prst="donut">
          <a:avLst>
            <a:gd name="adj" fmla="val 110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AEF87D-8AEC-4775-A9A0-55B6D5044D22}">
      <dsp:nvSpPr>
        <dsp:cNvPr id="0" name=""/>
        <dsp:cNvSpPr/>
      </dsp:nvSpPr>
      <dsp:spPr>
        <a:xfrm>
          <a:off x="2324787" y="5246177"/>
          <a:ext cx="2127868" cy="16090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91360B-3D33-446D-8B91-60570D569BA4}">
      <dsp:nvSpPr>
        <dsp:cNvPr id="0" name=""/>
        <dsp:cNvSpPr/>
      </dsp:nvSpPr>
      <dsp:spPr>
        <a:xfrm>
          <a:off x="4202048" y="5375997"/>
          <a:ext cx="1349504" cy="1349482"/>
        </a:xfrm>
        <a:prstGeom prst="ellipse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Data Base</a:t>
          </a:r>
          <a:endParaRPr lang="en-US" sz="2000" b="0" kern="1200" cap="none" spc="0" dirty="0">
            <a:ln w="0"/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4399678" y="5573624"/>
        <a:ext cx="954244" cy="95422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26C8E-CE50-4CDA-B428-55157B248C99}">
      <dsp:nvSpPr>
        <dsp:cNvPr id="0" name=""/>
        <dsp:cNvSpPr/>
      </dsp:nvSpPr>
      <dsp:spPr>
        <a:xfrm>
          <a:off x="558082" y="0"/>
          <a:ext cx="6324931" cy="5762009"/>
        </a:xfrm>
        <a:prstGeom prst="rightArrow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tint val="40000"/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F04366C0-4E0B-4F07-AF03-8FFEED4701FE}">
      <dsp:nvSpPr>
        <dsp:cNvPr id="0" name=""/>
        <dsp:cNvSpPr/>
      </dsp:nvSpPr>
      <dsp:spPr>
        <a:xfrm>
          <a:off x="7993" y="1728602"/>
          <a:ext cx="2395102" cy="230480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All high and medium priority modules must be tested and fixed if there are any bugs located. Also, it must be retested after fixing the bugs by using regression testing.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120504" y="1841113"/>
        <a:ext cx="2170080" cy="2079781"/>
      </dsp:txXfrm>
    </dsp:sp>
    <dsp:sp modelId="{F9E92E88-9C1E-4156-B599-9EB61699D665}">
      <dsp:nvSpPr>
        <dsp:cNvPr id="0" name=""/>
        <dsp:cNvSpPr/>
      </dsp:nvSpPr>
      <dsp:spPr>
        <a:xfrm>
          <a:off x="2522996" y="1728602"/>
          <a:ext cx="2395102" cy="230480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System functionalities and Modules must be validated and traced back to the specified requirements listed in the SRS and Design documents.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2635507" y="1841113"/>
        <a:ext cx="2170080" cy="2079781"/>
      </dsp:txXfrm>
    </dsp:sp>
    <dsp:sp modelId="{16EF4811-CBB2-4D1C-BF67-12E4D7BAD21C}">
      <dsp:nvSpPr>
        <dsp:cNvPr id="0" name=""/>
        <dsp:cNvSpPr/>
      </dsp:nvSpPr>
      <dsp:spPr>
        <a:xfrm>
          <a:off x="5037999" y="1728602"/>
          <a:ext cx="2395102" cy="230480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 integration of modules must be tested to ensure that all modules collaborate appropriately, and any located bugs must be fixed.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5150510" y="1841113"/>
        <a:ext cx="2170080" cy="20797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7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8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01341-A584-41DC-8DB4-F36D8CA898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749" y="220199"/>
            <a:ext cx="8679915" cy="1748729"/>
          </a:xfrm>
        </p:spPr>
        <p:txBody>
          <a:bodyPr/>
          <a:lstStyle/>
          <a:p>
            <a:r>
              <a:rPr lang="en-US" b="1" dirty="0" err="1"/>
              <a:t>ShipSmart</a:t>
            </a:r>
            <a:r>
              <a:rPr lang="en-US" b="1" dirty="0"/>
              <a:t>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236BE3-499A-47CE-BC93-7CE20E00A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3463" y="2106413"/>
            <a:ext cx="8673427" cy="1322587"/>
          </a:xfrm>
        </p:spPr>
        <p:txBody>
          <a:bodyPr>
            <a:normAutofit/>
          </a:bodyPr>
          <a:lstStyle/>
          <a:p>
            <a:r>
              <a:rPr lang="en-US" sz="2000" dirty="0"/>
              <a:t>Created For </a:t>
            </a:r>
            <a:r>
              <a:rPr lang="en-US" sz="2000" dirty="0" err="1"/>
              <a:t>Patco</a:t>
            </a:r>
            <a:r>
              <a:rPr lang="en-US" sz="2000" dirty="0"/>
              <a:t> Shipping and Logistic Company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B0FDFC4-88AE-498F-877C-742A38E75FF6}"/>
              </a:ext>
            </a:extLst>
          </p:cNvPr>
          <p:cNvSpPr txBox="1">
            <a:spLocks/>
          </p:cNvSpPr>
          <p:nvPr/>
        </p:nvSpPr>
        <p:spPr>
          <a:xfrm>
            <a:off x="1752749" y="3107637"/>
            <a:ext cx="2640484" cy="493643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0" kern="1200">
                <a:solidFill>
                  <a:srgbClr val="FFFEFF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By Software Chasers :</a:t>
            </a:r>
          </a:p>
          <a:p>
            <a:pPr algn="l"/>
            <a:r>
              <a:rPr lang="en-US" dirty="0"/>
              <a:t>			</a:t>
            </a:r>
          </a:p>
          <a:p>
            <a:pPr algn="l"/>
            <a:r>
              <a:rPr lang="en-US" dirty="0"/>
              <a:t>			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72172B5-E790-4B8D-9DF5-307022CFC2BC}"/>
              </a:ext>
            </a:extLst>
          </p:cNvPr>
          <p:cNvSpPr txBox="1">
            <a:spLocks/>
          </p:cNvSpPr>
          <p:nvPr/>
        </p:nvSpPr>
        <p:spPr>
          <a:xfrm>
            <a:off x="4071743" y="3429000"/>
            <a:ext cx="2845892" cy="1322587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0" kern="1200">
                <a:solidFill>
                  <a:srgbClr val="FFFEFF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Heba </a:t>
            </a:r>
            <a:r>
              <a:rPr lang="en-US" dirty="0" err="1"/>
              <a:t>Shubib</a:t>
            </a:r>
            <a:endParaRPr lang="en-US" dirty="0"/>
          </a:p>
          <a:p>
            <a:pPr algn="l"/>
            <a:r>
              <a:rPr lang="en-US" dirty="0" err="1"/>
              <a:t>Sagina</a:t>
            </a:r>
            <a:r>
              <a:rPr lang="en-US" dirty="0"/>
              <a:t> </a:t>
            </a:r>
            <a:r>
              <a:rPr lang="en-US" dirty="0" err="1"/>
              <a:t>Athikkal</a:t>
            </a:r>
            <a:endParaRPr lang="en-US" dirty="0"/>
          </a:p>
          <a:p>
            <a:pPr algn="l"/>
            <a:r>
              <a:rPr lang="en-US" dirty="0"/>
              <a:t>Pragati Gupta</a:t>
            </a:r>
          </a:p>
          <a:p>
            <a:pPr algn="l"/>
            <a:r>
              <a:rPr lang="en-US" dirty="0"/>
              <a:t>Tejaswi </a:t>
            </a:r>
            <a:r>
              <a:rPr lang="en-US" dirty="0" err="1"/>
              <a:t>Kukulakanta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			</a:t>
            </a:r>
          </a:p>
          <a:p>
            <a:pPr algn="l"/>
            <a:r>
              <a:rPr lang="en-US" dirty="0"/>
              <a:t>			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9046B61-C162-4E78-AF03-651227E95D89}"/>
              </a:ext>
            </a:extLst>
          </p:cNvPr>
          <p:cNvSpPr txBox="1">
            <a:spLocks/>
          </p:cNvSpPr>
          <p:nvPr/>
        </p:nvSpPr>
        <p:spPr>
          <a:xfrm>
            <a:off x="9120630" y="5559967"/>
            <a:ext cx="2624067" cy="787824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0" kern="1200">
                <a:solidFill>
                  <a:srgbClr val="FFFEFF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Supervised By: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orbel" panose="020B0503020204020204" pitchFamily="34" charset="0"/>
              </a:rPr>
              <a:t>Dr. Hubert A. Johnson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algn="l"/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algn="l"/>
            <a:r>
              <a:rPr lang="en-US" dirty="0"/>
              <a:t>			</a:t>
            </a:r>
          </a:p>
          <a:p>
            <a:pPr algn="l"/>
            <a:r>
              <a:rPr lang="en-US" dirty="0"/>
              <a:t>		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937D07-A2E5-485C-9B12-5203B9B87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939" y="1147210"/>
            <a:ext cx="1805602" cy="776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4ADBCE-B034-4C58-B476-59860488B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463" y="1186645"/>
            <a:ext cx="1805599" cy="7769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BA30CC-A6D0-4C0B-A075-5772D3412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6" y="1"/>
            <a:ext cx="1805599" cy="11980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7D5E78-AD0A-4B8A-923E-6F9183BC79C3}"/>
              </a:ext>
            </a:extLst>
          </p:cNvPr>
          <p:cNvSpPr txBox="1"/>
          <p:nvPr/>
        </p:nvSpPr>
        <p:spPr>
          <a:xfrm>
            <a:off x="385985" y="5704842"/>
            <a:ext cx="59270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rbel" panose="020B0503020204020204" pitchFamily="34" charset="0"/>
              </a:rPr>
              <a:t>CSIT 515 Software Engineering &amp; Reliability </a:t>
            </a:r>
          </a:p>
          <a:p>
            <a:r>
              <a:rPr lang="en-US" dirty="0">
                <a:solidFill>
                  <a:srgbClr val="000000"/>
                </a:solidFill>
                <a:latin typeface="Corbel" panose="020B0503020204020204" pitchFamily="34" charset="0"/>
              </a:rPr>
              <a:t>05/17/2021</a:t>
            </a:r>
          </a:p>
        </p:txBody>
      </p:sp>
    </p:spTree>
    <p:extLst>
      <p:ext uri="{BB962C8B-B14F-4D97-AF65-F5344CB8AC3E}">
        <p14:creationId xmlns:p14="http://schemas.microsoft.com/office/powerpoint/2010/main" val="3630934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491C-35D0-4487-AFE9-37D107E7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17" y="1660811"/>
            <a:ext cx="4575450" cy="565553"/>
          </a:xfrm>
        </p:spPr>
        <p:txBody>
          <a:bodyPr>
            <a:noAutofit/>
          </a:bodyPr>
          <a:lstStyle/>
          <a:p>
            <a:r>
              <a:rPr lang="en-US" sz="3200" b="1" dirty="0"/>
              <a:t>General Design Approach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24DA7-8BD8-426E-A39E-FD135A4C4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811" y="2348214"/>
            <a:ext cx="3492154" cy="250208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781FD0-F6E1-48D0-A9F8-701880130A77}"/>
              </a:ext>
            </a:extLst>
          </p:cNvPr>
          <p:cNvSpPr txBox="1">
            <a:spLocks/>
          </p:cNvSpPr>
          <p:nvPr/>
        </p:nvSpPr>
        <p:spPr>
          <a:xfrm>
            <a:off x="1041031" y="2502325"/>
            <a:ext cx="3603856" cy="56555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C70BD-CBF8-45AE-BF90-4CD3BA8E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05599" cy="1198068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D622CD1-1879-4FEC-879B-25ECFD76E4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722528"/>
              </p:ext>
            </p:extLst>
          </p:nvPr>
        </p:nvGraphicFramePr>
        <p:xfrm>
          <a:off x="5054887" y="1353866"/>
          <a:ext cx="6269302" cy="4150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26469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491C-35D0-4487-AFE9-37D107E7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17" y="1660811"/>
            <a:ext cx="4575450" cy="565553"/>
          </a:xfrm>
        </p:spPr>
        <p:txBody>
          <a:bodyPr>
            <a:noAutofit/>
          </a:bodyPr>
          <a:lstStyle/>
          <a:p>
            <a:r>
              <a:rPr lang="en-US" sz="3200" b="1" dirty="0"/>
              <a:t>Class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24DA7-8BD8-426E-A39E-FD135A4C4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811" y="2348214"/>
            <a:ext cx="3492154" cy="250208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781FD0-F6E1-48D0-A9F8-701880130A77}"/>
              </a:ext>
            </a:extLst>
          </p:cNvPr>
          <p:cNvSpPr txBox="1">
            <a:spLocks/>
          </p:cNvSpPr>
          <p:nvPr/>
        </p:nvSpPr>
        <p:spPr>
          <a:xfrm>
            <a:off x="1041031" y="2502325"/>
            <a:ext cx="3603856" cy="56555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C70BD-CBF8-45AE-BF90-4CD3BA8E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05599" cy="119806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38DF793-0CD7-44ED-83AF-507D51A30E5A}"/>
              </a:ext>
            </a:extLst>
          </p:cNvPr>
          <p:cNvGrpSpPr>
            <a:grpSpLocks/>
          </p:cNvGrpSpPr>
          <p:nvPr/>
        </p:nvGrpSpPr>
        <p:grpSpPr bwMode="auto">
          <a:xfrm>
            <a:off x="5199258" y="498480"/>
            <a:ext cx="5951711" cy="5861039"/>
            <a:chOff x="0" y="0"/>
            <a:chExt cx="73361" cy="55699"/>
          </a:xfrm>
        </p:grpSpPr>
        <p:sp>
          <p:nvSpPr>
            <p:cNvPr id="8" name="Shape 7">
              <a:extLst>
                <a:ext uri="{FF2B5EF4-FFF2-40B4-BE49-F238E27FC236}">
                  <a16:creationId xmlns:a16="http://schemas.microsoft.com/office/drawing/2014/main" id="{69AA4BCC-6EC2-463F-8133-71106B077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5" y="0"/>
              <a:ext cx="14609" cy="2374"/>
            </a:xfrm>
            <a:custGeom>
              <a:avLst/>
              <a:gdLst>
                <a:gd name="T0" fmla="*/ 0 w 1460964"/>
                <a:gd name="T1" fmla="*/ 237407 h 237407"/>
                <a:gd name="T2" fmla="*/ 0 w 1460964"/>
                <a:gd name="T3" fmla="*/ 0 h 237407"/>
                <a:gd name="T4" fmla="*/ 1460964 w 1460964"/>
                <a:gd name="T5" fmla="*/ 0 h 237407"/>
                <a:gd name="T6" fmla="*/ 1460964 w 1460964"/>
                <a:gd name="T7" fmla="*/ 237407 h 237407"/>
                <a:gd name="T8" fmla="*/ 0 w 1460964"/>
                <a:gd name="T9" fmla="*/ 0 h 237407"/>
                <a:gd name="T10" fmla="*/ 1460964 w 1460964"/>
                <a:gd name="T11" fmla="*/ 237407 h 237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1460964" h="237407">
                  <a:moveTo>
                    <a:pt x="0" y="237407"/>
                  </a:moveTo>
                  <a:lnTo>
                    <a:pt x="0" y="0"/>
                  </a:lnTo>
                  <a:lnTo>
                    <a:pt x="1460964" y="0"/>
                  </a:lnTo>
                  <a:lnTo>
                    <a:pt x="1460964" y="237407"/>
                  </a:lnTo>
                </a:path>
              </a:pathLst>
            </a:custGeom>
            <a:noFill/>
            <a:ln w="9131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" name="Shape 8">
              <a:extLst>
                <a:ext uri="{FF2B5EF4-FFF2-40B4-BE49-F238E27FC236}">
                  <a16:creationId xmlns:a16="http://schemas.microsoft.com/office/drawing/2014/main" id="{CCAF3A8B-21AA-43D9-AE5F-656DAF809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5" y="2374"/>
              <a:ext cx="14609" cy="14792"/>
            </a:xfrm>
            <a:custGeom>
              <a:avLst/>
              <a:gdLst>
                <a:gd name="T0" fmla="*/ 0 w 1460964"/>
                <a:gd name="T1" fmla="*/ 0 h 1479225"/>
                <a:gd name="T2" fmla="*/ 0 w 1460964"/>
                <a:gd name="T3" fmla="*/ 1479225 h 1479225"/>
                <a:gd name="T4" fmla="*/ 1460964 w 1460964"/>
                <a:gd name="T5" fmla="*/ 1479225 h 1479225"/>
                <a:gd name="T6" fmla="*/ 1460964 w 1460964"/>
                <a:gd name="T7" fmla="*/ 0 h 1479225"/>
                <a:gd name="T8" fmla="*/ 0 w 1460964"/>
                <a:gd name="T9" fmla="*/ 0 h 1479225"/>
                <a:gd name="T10" fmla="*/ 1460964 w 1460964"/>
                <a:gd name="T11" fmla="*/ 1479225 h 1479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1460964" h="1479225">
                  <a:moveTo>
                    <a:pt x="0" y="0"/>
                  </a:moveTo>
                  <a:lnTo>
                    <a:pt x="0" y="1479225"/>
                  </a:lnTo>
                  <a:lnTo>
                    <a:pt x="1460964" y="1479225"/>
                  </a:lnTo>
                  <a:lnTo>
                    <a:pt x="1460964" y="0"/>
                  </a:lnTo>
                </a:path>
              </a:pathLst>
            </a:custGeom>
            <a:noFill/>
            <a:ln w="9131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" name="Shape 9">
              <a:extLst>
                <a:ext uri="{FF2B5EF4-FFF2-40B4-BE49-F238E27FC236}">
                  <a16:creationId xmlns:a16="http://schemas.microsoft.com/office/drawing/2014/main" id="{84BBD9AC-D18B-4494-A1FC-969D873D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5" y="2374"/>
              <a:ext cx="14609" cy="0"/>
            </a:xfrm>
            <a:custGeom>
              <a:avLst/>
              <a:gdLst>
                <a:gd name="T0" fmla="*/ 0 w 1460964"/>
                <a:gd name="T1" fmla="*/ 1460964 w 1460964"/>
                <a:gd name="T2" fmla="*/ 0 w 1460964"/>
                <a:gd name="T3" fmla="*/ 1460964 w 146096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T2" t="0" r="T3" b="0"/>
              <a:pathLst>
                <a:path w="1460964">
                  <a:moveTo>
                    <a:pt x="0" y="0"/>
                  </a:moveTo>
                  <a:lnTo>
                    <a:pt x="1460964" y="0"/>
                  </a:lnTo>
                </a:path>
              </a:pathLst>
            </a:custGeom>
            <a:noFill/>
            <a:ln w="9131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F301571-8688-49CF-8268-D9EB17E8C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6" y="605"/>
              <a:ext cx="3240" cy="1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 b="1" i="1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User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93372E-A240-44BB-B7FE-CDFB4684B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52" y="2980"/>
              <a:ext cx="10608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firstName: string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D8ED2BB-2C38-42B1-BD9C-7E607D7BA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7" y="2980"/>
              <a:ext cx="485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B60F8EA-B238-4FAD-8E3B-68D0DDCAE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52" y="4258"/>
              <a:ext cx="10528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lastName: string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E9C6C6-6382-4812-A910-B79F8E22EF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7" y="4258"/>
              <a:ext cx="485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4E8DFF-1FB0-49F2-918C-3F7A2E5AA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52" y="5536"/>
              <a:ext cx="9071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emailId: string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A586926-FE77-4D70-9BB4-3264FCB0D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7" y="5536"/>
              <a:ext cx="485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F322E2F-CA2B-4422-9AA1-FEEEC4A8C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52" y="6815"/>
              <a:ext cx="10205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password:string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2354853-E7AE-4440-AF39-003519020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7" y="6815"/>
              <a:ext cx="485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8724E9E-8F21-437D-8657-70E33391F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52" y="8093"/>
              <a:ext cx="11260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signUpDate: date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254D35-1426-46AB-98B8-E2C9AE99D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7" y="8093"/>
              <a:ext cx="485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4C0561-7AA5-49F2-8FE2-76E2A6450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52" y="9371"/>
              <a:ext cx="11179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loginStatus:string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3CCAFDD-9840-4FBD-A08C-F79346D70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7" y="9371"/>
              <a:ext cx="485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Shape 17">
              <a:extLst>
                <a:ext uri="{FF2B5EF4-FFF2-40B4-BE49-F238E27FC236}">
                  <a16:creationId xmlns:a16="http://schemas.microsoft.com/office/drawing/2014/main" id="{62998D54-E3A6-46FD-A3DB-6E99C123F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5" y="14061"/>
              <a:ext cx="14609" cy="0"/>
            </a:xfrm>
            <a:custGeom>
              <a:avLst/>
              <a:gdLst>
                <a:gd name="T0" fmla="*/ 0 w 1460964"/>
                <a:gd name="T1" fmla="*/ 1460964 w 1460964"/>
                <a:gd name="T2" fmla="*/ 0 w 1460964"/>
                <a:gd name="T3" fmla="*/ 1460964 w 146096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T2" t="0" r="T3" b="0"/>
              <a:pathLst>
                <a:path w="1460964">
                  <a:moveTo>
                    <a:pt x="0" y="0"/>
                  </a:moveTo>
                  <a:lnTo>
                    <a:pt x="1460964" y="0"/>
                  </a:lnTo>
                </a:path>
              </a:pathLst>
            </a:custGeom>
            <a:noFill/>
            <a:ln w="9131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DECD758-CDF6-44C7-BDA4-9A66572BD9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7" y="15033"/>
              <a:ext cx="851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439B513-F58E-4BA0-B0D5-C6200F662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7" y="15033"/>
              <a:ext cx="11988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verifyLogin(): bool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Shape 20">
              <a:extLst>
                <a:ext uri="{FF2B5EF4-FFF2-40B4-BE49-F238E27FC236}">
                  <a16:creationId xmlns:a16="http://schemas.microsoft.com/office/drawing/2014/main" id="{CD387D29-F567-48AF-893A-84C8B2ADC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10" y="3652"/>
              <a:ext cx="10957" cy="2374"/>
            </a:xfrm>
            <a:custGeom>
              <a:avLst/>
              <a:gdLst>
                <a:gd name="T0" fmla="*/ 0 w 1095723"/>
                <a:gd name="T1" fmla="*/ 237407 h 237407"/>
                <a:gd name="T2" fmla="*/ 0 w 1095723"/>
                <a:gd name="T3" fmla="*/ 0 h 237407"/>
                <a:gd name="T4" fmla="*/ 1095723 w 1095723"/>
                <a:gd name="T5" fmla="*/ 0 h 237407"/>
                <a:gd name="T6" fmla="*/ 1095723 w 1095723"/>
                <a:gd name="T7" fmla="*/ 237407 h 237407"/>
                <a:gd name="T8" fmla="*/ 0 w 1095723"/>
                <a:gd name="T9" fmla="*/ 0 h 237407"/>
                <a:gd name="T10" fmla="*/ 1095723 w 1095723"/>
                <a:gd name="T11" fmla="*/ 237407 h 237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1095723" h="237407">
                  <a:moveTo>
                    <a:pt x="0" y="237407"/>
                  </a:moveTo>
                  <a:lnTo>
                    <a:pt x="0" y="0"/>
                  </a:lnTo>
                  <a:lnTo>
                    <a:pt x="1095723" y="0"/>
                  </a:lnTo>
                  <a:lnTo>
                    <a:pt x="1095723" y="237407"/>
                  </a:lnTo>
                </a:path>
              </a:pathLst>
            </a:custGeom>
            <a:noFill/>
            <a:ln w="9131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8" name="Shape 21">
              <a:extLst>
                <a:ext uri="{FF2B5EF4-FFF2-40B4-BE49-F238E27FC236}">
                  <a16:creationId xmlns:a16="http://schemas.microsoft.com/office/drawing/2014/main" id="{50E63932-11BF-4CEE-8CB7-DEE21E4BE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10" y="6026"/>
              <a:ext cx="10957" cy="13149"/>
            </a:xfrm>
            <a:custGeom>
              <a:avLst/>
              <a:gdLst>
                <a:gd name="T0" fmla="*/ 0 w 1095723"/>
                <a:gd name="T1" fmla="*/ 0 h 1314867"/>
                <a:gd name="T2" fmla="*/ 0 w 1095723"/>
                <a:gd name="T3" fmla="*/ 1314867 h 1314867"/>
                <a:gd name="T4" fmla="*/ 1095723 w 1095723"/>
                <a:gd name="T5" fmla="*/ 1314867 h 1314867"/>
                <a:gd name="T6" fmla="*/ 1095723 w 1095723"/>
                <a:gd name="T7" fmla="*/ 0 h 1314867"/>
                <a:gd name="T8" fmla="*/ 0 w 1095723"/>
                <a:gd name="T9" fmla="*/ 0 h 1314867"/>
                <a:gd name="T10" fmla="*/ 1095723 w 1095723"/>
                <a:gd name="T11" fmla="*/ 1314867 h 1314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1095723" h="1314867">
                  <a:moveTo>
                    <a:pt x="0" y="0"/>
                  </a:moveTo>
                  <a:lnTo>
                    <a:pt x="0" y="1314867"/>
                  </a:lnTo>
                  <a:lnTo>
                    <a:pt x="1095723" y="1314867"/>
                  </a:lnTo>
                  <a:lnTo>
                    <a:pt x="1095723" y="0"/>
                  </a:lnTo>
                </a:path>
              </a:pathLst>
            </a:custGeom>
            <a:noFill/>
            <a:ln w="9131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9" name="Shape 22">
              <a:extLst>
                <a:ext uri="{FF2B5EF4-FFF2-40B4-BE49-F238E27FC236}">
                  <a16:creationId xmlns:a16="http://schemas.microsoft.com/office/drawing/2014/main" id="{DDD73890-B363-452F-A0D4-12CB3EFC6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10" y="6026"/>
              <a:ext cx="10957" cy="0"/>
            </a:xfrm>
            <a:custGeom>
              <a:avLst/>
              <a:gdLst>
                <a:gd name="T0" fmla="*/ 0 w 1095723"/>
                <a:gd name="T1" fmla="*/ 1095723 w 1095723"/>
                <a:gd name="T2" fmla="*/ 0 w 1095723"/>
                <a:gd name="T3" fmla="*/ 1095723 w 10957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T2" t="0" r="T3" b="0"/>
              <a:pathLst>
                <a:path w="1095723">
                  <a:moveTo>
                    <a:pt x="0" y="0"/>
                  </a:moveTo>
                  <a:lnTo>
                    <a:pt x="1095723" y="0"/>
                  </a:lnTo>
                </a:path>
              </a:pathLst>
            </a:custGeom>
            <a:noFill/>
            <a:ln w="9131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985040-8C2F-4681-B1FF-0E628CF4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86" y="4258"/>
              <a:ext cx="6802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 b="1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Customer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2C8EFD9-3C1A-4BEB-BD05-26E062BB8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7" y="6632"/>
              <a:ext cx="9153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address:string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E3BC52B-3665-4ED4-80CA-C23CA3DE0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2" y="6632"/>
              <a:ext cx="485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E48D37-4BB4-40A5-8C8F-DEB2988FA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2" y="7910"/>
              <a:ext cx="485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15C40E6-0A9E-4038-A39A-2756ECD69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7" y="7910"/>
              <a:ext cx="6401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phone: int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569A048-34CB-4D61-9900-AAC3EB687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2" y="9189"/>
              <a:ext cx="485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8989BB7-17A8-432E-A734-781AC133A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7" y="9189"/>
              <a:ext cx="12717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payment info: string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DF76FB-482B-412F-A7D5-912A8FEEB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2" y="10467"/>
              <a:ext cx="485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6AAB408-99B0-4D24-859C-EEC748552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7" y="10467"/>
              <a:ext cx="12233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shippingInfo: string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Shape 28">
              <a:extLst>
                <a:ext uri="{FF2B5EF4-FFF2-40B4-BE49-F238E27FC236}">
                  <a16:creationId xmlns:a16="http://schemas.microsoft.com/office/drawing/2014/main" id="{4C208E92-AE76-4EEB-9C0A-DDB5DD2D9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10" y="13148"/>
              <a:ext cx="10957" cy="0"/>
            </a:xfrm>
            <a:custGeom>
              <a:avLst/>
              <a:gdLst>
                <a:gd name="T0" fmla="*/ 0 w 1095723"/>
                <a:gd name="T1" fmla="*/ 1095723 w 1095723"/>
                <a:gd name="T2" fmla="*/ 0 w 1095723"/>
                <a:gd name="T3" fmla="*/ 1095723 w 10957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T2" t="0" r="T3" b="0"/>
              <a:pathLst>
                <a:path w="1095723">
                  <a:moveTo>
                    <a:pt x="0" y="0"/>
                  </a:moveTo>
                  <a:lnTo>
                    <a:pt x="1095723" y="0"/>
                  </a:lnTo>
                </a:path>
              </a:pathLst>
            </a:custGeom>
            <a:noFill/>
            <a:ln w="9131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4FC4347-A6EC-4CE1-ADD6-8EF1FDE2A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06" y="14119"/>
              <a:ext cx="970" cy="1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0C74C0C-321C-42E8-8A2E-704AF5930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2" y="14119"/>
              <a:ext cx="4859" cy="1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register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8B8595E-F5EC-4EB3-9149-331F603A8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2" y="14119"/>
              <a:ext cx="851" cy="1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2A9703C-C073-4C6F-9521-A8AC53E05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67" y="15398"/>
              <a:ext cx="971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C92F34E-8EA0-45C6-A7CB-8FF3B36C1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2" y="15398"/>
              <a:ext cx="3079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login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029E620-444C-41D7-9968-E0A8920F5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2" y="15398"/>
              <a:ext cx="851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270A472-51A6-4934-A909-DE23CBD7D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2" y="16676"/>
              <a:ext cx="8588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updateProfile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1A82604-04FD-493E-B40E-D53DF34E0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2" y="16676"/>
              <a:ext cx="851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EBD1370-3BC6-479A-ADC9-B6348EDC2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09" y="16676"/>
              <a:ext cx="971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Shape 33">
              <a:extLst>
                <a:ext uri="{FF2B5EF4-FFF2-40B4-BE49-F238E27FC236}">
                  <a16:creationId xmlns:a16="http://schemas.microsoft.com/office/drawing/2014/main" id="{C60E34AE-EEF9-45FA-A958-EE9B24C52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" y="3652"/>
              <a:ext cx="14610" cy="2374"/>
            </a:xfrm>
            <a:custGeom>
              <a:avLst/>
              <a:gdLst>
                <a:gd name="T0" fmla="*/ 0 w 1460964"/>
                <a:gd name="T1" fmla="*/ 237407 h 237407"/>
                <a:gd name="T2" fmla="*/ 0 w 1460964"/>
                <a:gd name="T3" fmla="*/ 0 h 237407"/>
                <a:gd name="T4" fmla="*/ 1460964 w 1460964"/>
                <a:gd name="T5" fmla="*/ 0 h 237407"/>
                <a:gd name="T6" fmla="*/ 1460964 w 1460964"/>
                <a:gd name="T7" fmla="*/ 237407 h 237407"/>
                <a:gd name="T8" fmla="*/ 0 w 1460964"/>
                <a:gd name="T9" fmla="*/ 0 h 237407"/>
                <a:gd name="T10" fmla="*/ 1460964 w 1460964"/>
                <a:gd name="T11" fmla="*/ 237407 h 237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1460964" h="237407">
                  <a:moveTo>
                    <a:pt x="0" y="237407"/>
                  </a:moveTo>
                  <a:lnTo>
                    <a:pt x="0" y="0"/>
                  </a:lnTo>
                  <a:lnTo>
                    <a:pt x="1460964" y="0"/>
                  </a:lnTo>
                  <a:lnTo>
                    <a:pt x="1460964" y="237407"/>
                  </a:lnTo>
                </a:path>
              </a:pathLst>
            </a:custGeom>
            <a:noFill/>
            <a:ln w="9131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50" name="Shape 34">
              <a:extLst>
                <a:ext uri="{FF2B5EF4-FFF2-40B4-BE49-F238E27FC236}">
                  <a16:creationId xmlns:a16="http://schemas.microsoft.com/office/drawing/2014/main" id="{A2CD6EED-73AE-4B4B-8143-45F4ED9F8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" y="6026"/>
              <a:ext cx="14610" cy="11322"/>
            </a:xfrm>
            <a:custGeom>
              <a:avLst/>
              <a:gdLst>
                <a:gd name="T0" fmla="*/ 0 w 1460964"/>
                <a:gd name="T1" fmla="*/ 0 h 1132247"/>
                <a:gd name="T2" fmla="*/ 0 w 1460964"/>
                <a:gd name="T3" fmla="*/ 1132247 h 1132247"/>
                <a:gd name="T4" fmla="*/ 1460964 w 1460964"/>
                <a:gd name="T5" fmla="*/ 1132247 h 1132247"/>
                <a:gd name="T6" fmla="*/ 1460964 w 1460964"/>
                <a:gd name="T7" fmla="*/ 0 h 1132247"/>
                <a:gd name="T8" fmla="*/ 0 w 1460964"/>
                <a:gd name="T9" fmla="*/ 0 h 1132247"/>
                <a:gd name="T10" fmla="*/ 1460964 w 1460964"/>
                <a:gd name="T11" fmla="*/ 1132247 h 1132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1460964" h="1132247">
                  <a:moveTo>
                    <a:pt x="0" y="0"/>
                  </a:moveTo>
                  <a:lnTo>
                    <a:pt x="0" y="1132247"/>
                  </a:lnTo>
                  <a:lnTo>
                    <a:pt x="1460964" y="1132247"/>
                  </a:lnTo>
                  <a:lnTo>
                    <a:pt x="1460964" y="0"/>
                  </a:lnTo>
                </a:path>
              </a:pathLst>
            </a:custGeom>
            <a:noFill/>
            <a:ln w="9131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51" name="Shape 35">
              <a:extLst>
                <a:ext uri="{FF2B5EF4-FFF2-40B4-BE49-F238E27FC236}">
                  <a16:creationId xmlns:a16="http://schemas.microsoft.com/office/drawing/2014/main" id="{A4C00013-C46A-4E22-BEC6-BD1343313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" y="6026"/>
              <a:ext cx="14610" cy="0"/>
            </a:xfrm>
            <a:custGeom>
              <a:avLst/>
              <a:gdLst>
                <a:gd name="T0" fmla="*/ 0 w 1460964"/>
                <a:gd name="T1" fmla="*/ 1460964 w 1460964"/>
                <a:gd name="T2" fmla="*/ 0 w 1460964"/>
                <a:gd name="T3" fmla="*/ 1460964 w 146096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T2" t="0" r="T3" b="0"/>
              <a:pathLst>
                <a:path w="1460964">
                  <a:moveTo>
                    <a:pt x="0" y="0"/>
                  </a:moveTo>
                  <a:lnTo>
                    <a:pt x="1460964" y="0"/>
                  </a:lnTo>
                </a:path>
              </a:pathLst>
            </a:custGeom>
            <a:noFill/>
            <a:ln w="9131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294E59B-318A-4C26-8899-27FC543CE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28" y="4258"/>
              <a:ext cx="4534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 b="1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Admin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7194F7A-7B9A-4691-8D1B-548F41AE1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75" y="6632"/>
              <a:ext cx="486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35963EE-6D5C-4F57-A2B8-F8917CAF7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0" y="6632"/>
              <a:ext cx="11908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employeeId: string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4C31EBE-8755-4647-B0FE-CBFD42F60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0" y="7910"/>
              <a:ext cx="11987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adminEmail: string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975A10C-F8DB-4A0E-AF8D-D2060D9EF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75" y="7910"/>
              <a:ext cx="486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Shape 39">
              <a:extLst>
                <a:ext uri="{FF2B5EF4-FFF2-40B4-BE49-F238E27FC236}">
                  <a16:creationId xmlns:a16="http://schemas.microsoft.com/office/drawing/2014/main" id="{1C9235F8-5B18-44DF-B541-025EB0D4E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" y="11322"/>
              <a:ext cx="14610" cy="0"/>
            </a:xfrm>
            <a:custGeom>
              <a:avLst/>
              <a:gdLst>
                <a:gd name="T0" fmla="*/ 0 w 1460964"/>
                <a:gd name="T1" fmla="*/ 1460964 w 1460964"/>
                <a:gd name="T2" fmla="*/ 0 w 1460964"/>
                <a:gd name="T3" fmla="*/ 1460964 w 146096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T2" t="0" r="T3" b="0"/>
              <a:pathLst>
                <a:path w="1460964">
                  <a:moveTo>
                    <a:pt x="0" y="0"/>
                  </a:moveTo>
                  <a:lnTo>
                    <a:pt x="1460964" y="0"/>
                  </a:lnTo>
                </a:path>
              </a:pathLst>
            </a:custGeom>
            <a:noFill/>
            <a:ln w="9131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F8E82C7-92C3-4C17-84B5-1792CCEE8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15" y="12293"/>
              <a:ext cx="8804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updateOffers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014883D-FFBD-4945-9FF0-CCECCC461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75" y="12293"/>
              <a:ext cx="851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8AD77B6-0AFD-4FA6-A0AB-1A69AC308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35" y="12293"/>
              <a:ext cx="970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2B3113F-2DDB-4682-8AF3-A8E847AB0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85" y="13572"/>
              <a:ext cx="970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D06E90B-52CE-403E-BBF2-A75B442CA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15" y="13572"/>
              <a:ext cx="7939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auditReport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4F6C003-6F6A-4D02-8DA2-DD18C2C8A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75" y="13572"/>
              <a:ext cx="851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76B2354-348B-4221-899A-85B67C87D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75" y="14850"/>
              <a:ext cx="851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A956A1E-8F6A-4A00-8397-A4331E622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41" y="14850"/>
              <a:ext cx="971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3AE2749-0443-43EA-8CED-4E45AF2FF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15" y="14850"/>
              <a:ext cx="11340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createComplains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Shape 43">
              <a:extLst>
                <a:ext uri="{FF2B5EF4-FFF2-40B4-BE49-F238E27FC236}">
                  <a16:creationId xmlns:a16="http://schemas.microsoft.com/office/drawing/2014/main" id="{4CE223F0-8429-4AEB-99A6-25B15738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7" y="5659"/>
              <a:ext cx="3189" cy="3745"/>
            </a:xfrm>
            <a:custGeom>
              <a:avLst/>
              <a:gdLst>
                <a:gd name="T0" fmla="*/ 0 w 318856"/>
                <a:gd name="T1" fmla="*/ 374554 h 374554"/>
                <a:gd name="T2" fmla="*/ 200883 w 318856"/>
                <a:gd name="T3" fmla="*/ 374554 h 374554"/>
                <a:gd name="T4" fmla="*/ 200883 w 318856"/>
                <a:gd name="T5" fmla="*/ 183 h 374554"/>
                <a:gd name="T6" fmla="*/ 318856 w 318856"/>
                <a:gd name="T7" fmla="*/ 0 h 374554"/>
                <a:gd name="T8" fmla="*/ 0 w 318856"/>
                <a:gd name="T9" fmla="*/ 0 h 374554"/>
                <a:gd name="T10" fmla="*/ 318856 w 318856"/>
                <a:gd name="T11" fmla="*/ 374554 h 374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318856" h="374554">
                  <a:moveTo>
                    <a:pt x="0" y="374554"/>
                  </a:moveTo>
                  <a:lnTo>
                    <a:pt x="200883" y="374554"/>
                  </a:lnTo>
                  <a:lnTo>
                    <a:pt x="200883" y="183"/>
                  </a:lnTo>
                  <a:lnTo>
                    <a:pt x="318856" y="0"/>
                  </a:lnTo>
                </a:path>
              </a:pathLst>
            </a:custGeom>
            <a:noFill/>
            <a:ln w="9131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68" name="Shape 44">
              <a:extLst>
                <a:ext uri="{FF2B5EF4-FFF2-40B4-BE49-F238E27FC236}">
                  <a16:creationId xmlns:a16="http://schemas.microsoft.com/office/drawing/2014/main" id="{A4FD5E16-743E-4696-BCC6-E28D61DC3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56" y="5339"/>
              <a:ext cx="639" cy="639"/>
            </a:xfrm>
            <a:custGeom>
              <a:avLst/>
              <a:gdLst>
                <a:gd name="T0" fmla="*/ 63917 w 63917"/>
                <a:gd name="T1" fmla="*/ 31776 h 63917"/>
                <a:gd name="T2" fmla="*/ 91 w 63917"/>
                <a:gd name="T3" fmla="*/ 63917 h 63917"/>
                <a:gd name="T4" fmla="*/ 0 w 63917"/>
                <a:gd name="T5" fmla="*/ 0 h 63917"/>
                <a:gd name="T6" fmla="*/ 63917 w 63917"/>
                <a:gd name="T7" fmla="*/ 31776 h 63917"/>
                <a:gd name="T8" fmla="*/ 0 w 63917"/>
                <a:gd name="T9" fmla="*/ 0 h 63917"/>
                <a:gd name="T10" fmla="*/ 63917 w 63917"/>
                <a:gd name="T11" fmla="*/ 63917 h 63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63917" h="63917">
                  <a:moveTo>
                    <a:pt x="63917" y="31776"/>
                  </a:moveTo>
                  <a:lnTo>
                    <a:pt x="91" y="63917"/>
                  </a:lnTo>
                  <a:lnTo>
                    <a:pt x="0" y="0"/>
                  </a:lnTo>
                  <a:lnTo>
                    <a:pt x="63917" y="31776"/>
                  </a:lnTo>
                  <a:close/>
                </a:path>
              </a:pathLst>
            </a:custGeom>
            <a:noFill/>
            <a:ln w="9131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69" name="Shape 45">
              <a:extLst>
                <a:ext uri="{FF2B5EF4-FFF2-40B4-BE49-F238E27FC236}">
                  <a16:creationId xmlns:a16="http://schemas.microsoft.com/office/drawing/2014/main" id="{AF7F3248-FE1A-414E-BC2A-3F61AE3BA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26" y="5386"/>
              <a:ext cx="8747" cy="3105"/>
            </a:xfrm>
            <a:custGeom>
              <a:avLst/>
              <a:gdLst>
                <a:gd name="T0" fmla="*/ 874752 w 874752"/>
                <a:gd name="T1" fmla="*/ 310546 h 310546"/>
                <a:gd name="T2" fmla="*/ 390808 w 874752"/>
                <a:gd name="T3" fmla="*/ 310546 h 310546"/>
                <a:gd name="T4" fmla="*/ 390808 w 874752"/>
                <a:gd name="T5" fmla="*/ 91 h 310546"/>
                <a:gd name="T6" fmla="*/ 0 w 874752"/>
                <a:gd name="T7" fmla="*/ 0 h 310546"/>
                <a:gd name="T8" fmla="*/ 0 w 874752"/>
                <a:gd name="T9" fmla="*/ 0 h 310546"/>
                <a:gd name="T10" fmla="*/ 874752 w 874752"/>
                <a:gd name="T11" fmla="*/ 310546 h 310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874752" h="310546">
                  <a:moveTo>
                    <a:pt x="874752" y="310546"/>
                  </a:moveTo>
                  <a:lnTo>
                    <a:pt x="390808" y="310546"/>
                  </a:lnTo>
                  <a:lnTo>
                    <a:pt x="390808" y="91"/>
                  </a:lnTo>
                  <a:lnTo>
                    <a:pt x="0" y="0"/>
                  </a:lnTo>
                </a:path>
              </a:pathLst>
            </a:custGeom>
            <a:noFill/>
            <a:ln w="9131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0" name="Shape 46">
              <a:extLst>
                <a:ext uri="{FF2B5EF4-FFF2-40B4-BE49-F238E27FC236}">
                  <a16:creationId xmlns:a16="http://schemas.microsoft.com/office/drawing/2014/main" id="{7942082E-C5B8-47F5-8D7F-FFC4DA40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87" y="5066"/>
              <a:ext cx="639" cy="639"/>
            </a:xfrm>
            <a:custGeom>
              <a:avLst/>
              <a:gdLst>
                <a:gd name="T0" fmla="*/ 0 w 63917"/>
                <a:gd name="T1" fmla="*/ 31867 h 63917"/>
                <a:gd name="T2" fmla="*/ 63917 w 63917"/>
                <a:gd name="T3" fmla="*/ 0 h 63917"/>
                <a:gd name="T4" fmla="*/ 63917 w 63917"/>
                <a:gd name="T5" fmla="*/ 63917 h 63917"/>
                <a:gd name="T6" fmla="*/ 0 w 63917"/>
                <a:gd name="T7" fmla="*/ 31867 h 63917"/>
                <a:gd name="T8" fmla="*/ 0 w 63917"/>
                <a:gd name="T9" fmla="*/ 0 h 63917"/>
                <a:gd name="T10" fmla="*/ 63917 w 63917"/>
                <a:gd name="T11" fmla="*/ 63917 h 63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63917" h="63917">
                  <a:moveTo>
                    <a:pt x="0" y="31867"/>
                  </a:moveTo>
                  <a:lnTo>
                    <a:pt x="63917" y="0"/>
                  </a:lnTo>
                  <a:lnTo>
                    <a:pt x="63917" y="63917"/>
                  </a:lnTo>
                  <a:lnTo>
                    <a:pt x="0" y="31867"/>
                  </a:lnTo>
                  <a:close/>
                </a:path>
              </a:pathLst>
            </a:custGeom>
            <a:noFill/>
            <a:ln w="9131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1" name="Shape 47">
              <a:extLst>
                <a:ext uri="{FF2B5EF4-FFF2-40B4-BE49-F238E27FC236}">
                  <a16:creationId xmlns:a16="http://schemas.microsoft.com/office/drawing/2014/main" id="{3B077F5F-6F52-4F32-A240-BD5AB1D11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" y="10271"/>
              <a:ext cx="7998" cy="11049"/>
            </a:xfrm>
            <a:custGeom>
              <a:avLst/>
              <a:gdLst>
                <a:gd name="T0" fmla="*/ 0 w 799786"/>
                <a:gd name="T1" fmla="*/ 1104945 h 1104945"/>
                <a:gd name="T2" fmla="*/ 0 w 799786"/>
                <a:gd name="T3" fmla="*/ 91 h 1104945"/>
                <a:gd name="T4" fmla="*/ 799786 w 799786"/>
                <a:gd name="T5" fmla="*/ 0 h 1104945"/>
                <a:gd name="T6" fmla="*/ 0 w 799786"/>
                <a:gd name="T7" fmla="*/ 0 h 1104945"/>
                <a:gd name="T8" fmla="*/ 799786 w 799786"/>
                <a:gd name="T9" fmla="*/ 1104945 h 1104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T6" t="T7" r="T8" b="T9"/>
              <a:pathLst>
                <a:path w="799786" h="1104945">
                  <a:moveTo>
                    <a:pt x="0" y="1104945"/>
                  </a:moveTo>
                  <a:lnTo>
                    <a:pt x="0" y="91"/>
                  </a:lnTo>
                  <a:lnTo>
                    <a:pt x="799786" y="0"/>
                  </a:lnTo>
                </a:path>
              </a:pathLst>
            </a:custGeom>
            <a:noFill/>
            <a:ln w="18262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2" name="Shape 48">
              <a:extLst>
                <a:ext uri="{FF2B5EF4-FFF2-40B4-BE49-F238E27FC236}">
                  <a16:creationId xmlns:a16="http://schemas.microsoft.com/office/drawing/2014/main" id="{13450957-EE1B-4EE8-A259-8B8E990EC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31" y="9906"/>
              <a:ext cx="730" cy="730"/>
            </a:xfrm>
            <a:custGeom>
              <a:avLst/>
              <a:gdLst>
                <a:gd name="T0" fmla="*/ 36524 w 73048"/>
                <a:gd name="T1" fmla="*/ 0 h 73048"/>
                <a:gd name="T2" fmla="*/ 73048 w 73048"/>
                <a:gd name="T3" fmla="*/ 36524 h 73048"/>
                <a:gd name="T4" fmla="*/ 36524 w 73048"/>
                <a:gd name="T5" fmla="*/ 73048 h 73048"/>
                <a:gd name="T6" fmla="*/ 0 w 73048"/>
                <a:gd name="T7" fmla="*/ 36524 h 73048"/>
                <a:gd name="T8" fmla="*/ 36524 w 73048"/>
                <a:gd name="T9" fmla="*/ 0 h 73048"/>
                <a:gd name="T10" fmla="*/ 0 w 73048"/>
                <a:gd name="T11" fmla="*/ 0 h 73048"/>
                <a:gd name="T12" fmla="*/ 73048 w 73048"/>
                <a:gd name="T13" fmla="*/ 73048 h 73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73048" h="73048">
                  <a:moveTo>
                    <a:pt x="36524" y="0"/>
                  </a:moveTo>
                  <a:lnTo>
                    <a:pt x="73048" y="36524"/>
                  </a:lnTo>
                  <a:lnTo>
                    <a:pt x="36524" y="73048"/>
                  </a:lnTo>
                  <a:lnTo>
                    <a:pt x="0" y="36524"/>
                  </a:lnTo>
                  <a:lnTo>
                    <a:pt x="365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3" name="Shape 49">
              <a:extLst>
                <a:ext uri="{FF2B5EF4-FFF2-40B4-BE49-F238E27FC236}">
                  <a16:creationId xmlns:a16="http://schemas.microsoft.com/office/drawing/2014/main" id="{08A430EC-B17B-4515-9F03-F7038BCEB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31" y="9906"/>
              <a:ext cx="730" cy="730"/>
            </a:xfrm>
            <a:custGeom>
              <a:avLst/>
              <a:gdLst>
                <a:gd name="T0" fmla="*/ 73048 w 73048"/>
                <a:gd name="T1" fmla="*/ 36524 h 73048"/>
                <a:gd name="T2" fmla="*/ 36524 w 73048"/>
                <a:gd name="T3" fmla="*/ 73048 h 73048"/>
                <a:gd name="T4" fmla="*/ 0 w 73048"/>
                <a:gd name="T5" fmla="*/ 36524 h 73048"/>
                <a:gd name="T6" fmla="*/ 36524 w 73048"/>
                <a:gd name="T7" fmla="*/ 0 h 73048"/>
                <a:gd name="T8" fmla="*/ 73048 w 73048"/>
                <a:gd name="T9" fmla="*/ 36524 h 73048"/>
                <a:gd name="T10" fmla="*/ 0 w 73048"/>
                <a:gd name="T11" fmla="*/ 0 h 73048"/>
                <a:gd name="T12" fmla="*/ 73048 w 73048"/>
                <a:gd name="T13" fmla="*/ 73048 h 73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73048" h="73048">
                  <a:moveTo>
                    <a:pt x="73048" y="36524"/>
                  </a:moveTo>
                  <a:lnTo>
                    <a:pt x="36524" y="73048"/>
                  </a:lnTo>
                  <a:lnTo>
                    <a:pt x="0" y="36524"/>
                  </a:lnTo>
                  <a:lnTo>
                    <a:pt x="36524" y="0"/>
                  </a:lnTo>
                  <a:lnTo>
                    <a:pt x="73048" y="36524"/>
                  </a:lnTo>
                  <a:close/>
                </a:path>
              </a:pathLst>
            </a:custGeom>
            <a:noFill/>
            <a:ln w="18262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4" name="Shape 50">
              <a:extLst>
                <a:ext uri="{FF2B5EF4-FFF2-40B4-BE49-F238E27FC236}">
                  <a16:creationId xmlns:a16="http://schemas.microsoft.com/office/drawing/2014/main" id="{0C7FA99C-9403-4A77-B0FE-3EEED5D67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3" y="29173"/>
              <a:ext cx="0" cy="10098"/>
            </a:xfrm>
            <a:custGeom>
              <a:avLst/>
              <a:gdLst>
                <a:gd name="T0" fmla="*/ 0 h 1009800"/>
                <a:gd name="T1" fmla="*/ 1009800 h 1009800"/>
                <a:gd name="T2" fmla="*/ 0 h 1009800"/>
                <a:gd name="T3" fmla="*/ 1009800 h 100980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T2" r="0" b="T3"/>
              <a:pathLst>
                <a:path h="1009800">
                  <a:moveTo>
                    <a:pt x="0" y="0"/>
                  </a:moveTo>
                  <a:lnTo>
                    <a:pt x="0" y="1009800"/>
                  </a:lnTo>
                </a:path>
              </a:pathLst>
            </a:custGeom>
            <a:noFill/>
            <a:ln w="18262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5" name="Shape 51">
              <a:extLst>
                <a:ext uri="{FF2B5EF4-FFF2-40B4-BE49-F238E27FC236}">
                  <a16:creationId xmlns:a16="http://schemas.microsoft.com/office/drawing/2014/main" id="{D86B117D-6F02-4066-9CAC-CF0E444FF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8" y="39271"/>
              <a:ext cx="730" cy="731"/>
            </a:xfrm>
            <a:custGeom>
              <a:avLst/>
              <a:gdLst>
                <a:gd name="T0" fmla="*/ 36524 w 73048"/>
                <a:gd name="T1" fmla="*/ 0 h 73048"/>
                <a:gd name="T2" fmla="*/ 73048 w 73048"/>
                <a:gd name="T3" fmla="*/ 36524 h 73048"/>
                <a:gd name="T4" fmla="*/ 36524 w 73048"/>
                <a:gd name="T5" fmla="*/ 73048 h 73048"/>
                <a:gd name="T6" fmla="*/ 0 w 73048"/>
                <a:gd name="T7" fmla="*/ 36524 h 73048"/>
                <a:gd name="T8" fmla="*/ 36524 w 73048"/>
                <a:gd name="T9" fmla="*/ 0 h 73048"/>
                <a:gd name="T10" fmla="*/ 0 w 73048"/>
                <a:gd name="T11" fmla="*/ 0 h 73048"/>
                <a:gd name="T12" fmla="*/ 73048 w 73048"/>
                <a:gd name="T13" fmla="*/ 73048 h 73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73048" h="73048">
                  <a:moveTo>
                    <a:pt x="36524" y="0"/>
                  </a:moveTo>
                  <a:lnTo>
                    <a:pt x="73048" y="36524"/>
                  </a:lnTo>
                  <a:lnTo>
                    <a:pt x="36524" y="73048"/>
                  </a:lnTo>
                  <a:lnTo>
                    <a:pt x="0" y="36524"/>
                  </a:lnTo>
                  <a:lnTo>
                    <a:pt x="365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6" name="Shape 52">
              <a:extLst>
                <a:ext uri="{FF2B5EF4-FFF2-40B4-BE49-F238E27FC236}">
                  <a16:creationId xmlns:a16="http://schemas.microsoft.com/office/drawing/2014/main" id="{60BA3ED5-E82F-4A02-8BDA-50CFAD014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8" y="39271"/>
              <a:ext cx="730" cy="731"/>
            </a:xfrm>
            <a:custGeom>
              <a:avLst/>
              <a:gdLst>
                <a:gd name="T0" fmla="*/ 36524 w 73048"/>
                <a:gd name="T1" fmla="*/ 73048 h 73048"/>
                <a:gd name="T2" fmla="*/ 0 w 73048"/>
                <a:gd name="T3" fmla="*/ 36524 h 73048"/>
                <a:gd name="T4" fmla="*/ 36524 w 73048"/>
                <a:gd name="T5" fmla="*/ 0 h 73048"/>
                <a:gd name="T6" fmla="*/ 73048 w 73048"/>
                <a:gd name="T7" fmla="*/ 36524 h 73048"/>
                <a:gd name="T8" fmla="*/ 36524 w 73048"/>
                <a:gd name="T9" fmla="*/ 73048 h 73048"/>
                <a:gd name="T10" fmla="*/ 0 w 73048"/>
                <a:gd name="T11" fmla="*/ 0 h 73048"/>
                <a:gd name="T12" fmla="*/ 73048 w 73048"/>
                <a:gd name="T13" fmla="*/ 73048 h 73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73048" h="73048">
                  <a:moveTo>
                    <a:pt x="36524" y="73048"/>
                  </a:moveTo>
                  <a:lnTo>
                    <a:pt x="0" y="36524"/>
                  </a:lnTo>
                  <a:lnTo>
                    <a:pt x="36524" y="0"/>
                  </a:lnTo>
                  <a:lnTo>
                    <a:pt x="73048" y="36524"/>
                  </a:lnTo>
                  <a:lnTo>
                    <a:pt x="36524" y="73048"/>
                  </a:lnTo>
                  <a:close/>
                </a:path>
              </a:pathLst>
            </a:custGeom>
            <a:noFill/>
            <a:ln w="18262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7" name="Shape 54">
              <a:extLst>
                <a:ext uri="{FF2B5EF4-FFF2-40B4-BE49-F238E27FC236}">
                  <a16:creationId xmlns:a16="http://schemas.microsoft.com/office/drawing/2014/main" id="{EA0CD291-98BC-45B6-8740-8A5E03135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" y="21366"/>
              <a:ext cx="14610" cy="2374"/>
            </a:xfrm>
            <a:custGeom>
              <a:avLst/>
              <a:gdLst>
                <a:gd name="T0" fmla="*/ 0 w 1460963"/>
                <a:gd name="T1" fmla="*/ 237407 h 237407"/>
                <a:gd name="T2" fmla="*/ 0 w 1460963"/>
                <a:gd name="T3" fmla="*/ 0 h 237407"/>
                <a:gd name="T4" fmla="*/ 1460963 w 1460963"/>
                <a:gd name="T5" fmla="*/ 0 h 237407"/>
                <a:gd name="T6" fmla="*/ 1460963 w 1460963"/>
                <a:gd name="T7" fmla="*/ 237407 h 237407"/>
                <a:gd name="T8" fmla="*/ 0 w 1460963"/>
                <a:gd name="T9" fmla="*/ 0 h 237407"/>
                <a:gd name="T10" fmla="*/ 1460963 w 1460963"/>
                <a:gd name="T11" fmla="*/ 237407 h 237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1460963" h="237407">
                  <a:moveTo>
                    <a:pt x="0" y="237407"/>
                  </a:moveTo>
                  <a:lnTo>
                    <a:pt x="0" y="0"/>
                  </a:lnTo>
                  <a:lnTo>
                    <a:pt x="1460963" y="0"/>
                  </a:lnTo>
                  <a:lnTo>
                    <a:pt x="1460963" y="237407"/>
                  </a:lnTo>
                </a:path>
              </a:pathLst>
            </a:custGeom>
            <a:noFill/>
            <a:ln w="9131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8" name="Shape 55">
              <a:extLst>
                <a:ext uri="{FF2B5EF4-FFF2-40B4-BE49-F238E27FC236}">
                  <a16:creationId xmlns:a16="http://schemas.microsoft.com/office/drawing/2014/main" id="{17B14DAB-DCAD-4D3B-B5B4-5BA22E7DA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" y="23740"/>
              <a:ext cx="14610" cy="5479"/>
            </a:xfrm>
            <a:custGeom>
              <a:avLst/>
              <a:gdLst>
                <a:gd name="T0" fmla="*/ 0 w 1460963"/>
                <a:gd name="T1" fmla="*/ 0 h 547861"/>
                <a:gd name="T2" fmla="*/ 0 w 1460963"/>
                <a:gd name="T3" fmla="*/ 547861 h 547861"/>
                <a:gd name="T4" fmla="*/ 1460963 w 1460963"/>
                <a:gd name="T5" fmla="*/ 547861 h 547861"/>
                <a:gd name="T6" fmla="*/ 1460963 w 1460963"/>
                <a:gd name="T7" fmla="*/ 0 h 547861"/>
                <a:gd name="T8" fmla="*/ 0 w 1460963"/>
                <a:gd name="T9" fmla="*/ 0 h 547861"/>
                <a:gd name="T10" fmla="*/ 1460963 w 1460963"/>
                <a:gd name="T11" fmla="*/ 547861 h 547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1460963" h="547861">
                  <a:moveTo>
                    <a:pt x="0" y="0"/>
                  </a:moveTo>
                  <a:lnTo>
                    <a:pt x="0" y="547861"/>
                  </a:lnTo>
                  <a:lnTo>
                    <a:pt x="1460963" y="547861"/>
                  </a:lnTo>
                  <a:lnTo>
                    <a:pt x="1460963" y="0"/>
                  </a:lnTo>
                </a:path>
              </a:pathLst>
            </a:custGeom>
            <a:noFill/>
            <a:ln w="9131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9" name="Shape 56">
              <a:extLst>
                <a:ext uri="{FF2B5EF4-FFF2-40B4-BE49-F238E27FC236}">
                  <a16:creationId xmlns:a16="http://schemas.microsoft.com/office/drawing/2014/main" id="{A8D0F11A-4F3F-46CB-A7CB-A0C85D073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" y="23740"/>
              <a:ext cx="14610" cy="0"/>
            </a:xfrm>
            <a:custGeom>
              <a:avLst/>
              <a:gdLst>
                <a:gd name="T0" fmla="*/ 0 w 1460963"/>
                <a:gd name="T1" fmla="*/ 1460963 w 1460963"/>
                <a:gd name="T2" fmla="*/ 0 w 1460963"/>
                <a:gd name="T3" fmla="*/ 1460963 w 146096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T2" t="0" r="T3" b="0"/>
              <a:pathLst>
                <a:path w="1460963">
                  <a:moveTo>
                    <a:pt x="0" y="0"/>
                  </a:moveTo>
                  <a:lnTo>
                    <a:pt x="1460963" y="0"/>
                  </a:lnTo>
                </a:path>
              </a:pathLst>
            </a:custGeom>
            <a:noFill/>
            <a:ln w="9131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4C5B125-0AA5-480E-BC26-852E74631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9" y="21972"/>
              <a:ext cx="11742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 b="1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Track Shippment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B78CAEB-1CEA-4849-A314-8EC5299F5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24346"/>
              <a:ext cx="8667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trackingId: int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069BC7A-DCF7-400C-BE7C-B95A80D06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6" y="24346"/>
              <a:ext cx="485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Shape 59">
              <a:extLst>
                <a:ext uri="{FF2B5EF4-FFF2-40B4-BE49-F238E27FC236}">
                  <a16:creationId xmlns:a16="http://schemas.microsoft.com/office/drawing/2014/main" id="{7A61FEB2-82E0-4561-BAFC-B647E708D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" y="26479"/>
              <a:ext cx="14610" cy="0"/>
            </a:xfrm>
            <a:custGeom>
              <a:avLst/>
              <a:gdLst>
                <a:gd name="T0" fmla="*/ 0 w 1460963"/>
                <a:gd name="T1" fmla="*/ 1460963 w 1460963"/>
                <a:gd name="T2" fmla="*/ 0 w 1460963"/>
                <a:gd name="T3" fmla="*/ 1460963 w 146096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T2" t="0" r="T3" b="0"/>
              <a:pathLst>
                <a:path w="1460963">
                  <a:moveTo>
                    <a:pt x="0" y="0"/>
                  </a:moveTo>
                  <a:lnTo>
                    <a:pt x="1460963" y="0"/>
                  </a:lnTo>
                </a:path>
              </a:pathLst>
            </a:custGeom>
            <a:noFill/>
            <a:ln w="9131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9420834-5B0B-412C-861D-8A69EAC3A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6" y="27451"/>
              <a:ext cx="851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6C1BE85-105A-4A4F-B843-440112126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" y="27451"/>
              <a:ext cx="14499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viewShippingStatus() 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Shape 61">
              <a:extLst>
                <a:ext uri="{FF2B5EF4-FFF2-40B4-BE49-F238E27FC236}">
                  <a16:creationId xmlns:a16="http://schemas.microsoft.com/office/drawing/2014/main" id="{FF62E188-C9F7-4B8A-880E-5A1DA886C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7" y="20901"/>
              <a:ext cx="7304" cy="10555"/>
            </a:xfrm>
            <a:custGeom>
              <a:avLst/>
              <a:gdLst>
                <a:gd name="T0" fmla="*/ 730482 w 730482"/>
                <a:gd name="T1" fmla="*/ 1055455 h 1055455"/>
                <a:gd name="T2" fmla="*/ 0 w 730482"/>
                <a:gd name="T3" fmla="*/ 1055455 h 1055455"/>
                <a:gd name="T4" fmla="*/ 0 w 730482"/>
                <a:gd name="T5" fmla="*/ 0 h 1055455"/>
                <a:gd name="T6" fmla="*/ 0 w 730482"/>
                <a:gd name="T7" fmla="*/ 0 h 1055455"/>
                <a:gd name="T8" fmla="*/ 730482 w 730482"/>
                <a:gd name="T9" fmla="*/ 1055455 h 1055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T6" t="T7" r="T8" b="T9"/>
              <a:pathLst>
                <a:path w="730482" h="1055455">
                  <a:moveTo>
                    <a:pt x="730482" y="1055455"/>
                  </a:moveTo>
                  <a:lnTo>
                    <a:pt x="0" y="1055455"/>
                  </a:lnTo>
                  <a:lnTo>
                    <a:pt x="0" y="0"/>
                  </a:lnTo>
                </a:path>
              </a:pathLst>
            </a:custGeom>
            <a:noFill/>
            <a:ln w="18262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7" name="Shape 1235">
              <a:extLst>
                <a:ext uri="{FF2B5EF4-FFF2-40B4-BE49-F238E27FC236}">
                  <a16:creationId xmlns:a16="http://schemas.microsoft.com/office/drawing/2014/main" id="{79019581-071C-4307-99D5-93077A537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51" y="20171"/>
              <a:ext cx="731" cy="730"/>
            </a:xfrm>
            <a:custGeom>
              <a:avLst/>
              <a:gdLst>
                <a:gd name="T0" fmla="*/ 36524 w 73048"/>
                <a:gd name="T1" fmla="*/ 0 h 73048"/>
                <a:gd name="T2" fmla="*/ 73048 w 73048"/>
                <a:gd name="T3" fmla="*/ 36524 h 73048"/>
                <a:gd name="T4" fmla="*/ 36524 w 73048"/>
                <a:gd name="T5" fmla="*/ 73048 h 73048"/>
                <a:gd name="T6" fmla="*/ 0 w 73048"/>
                <a:gd name="T7" fmla="*/ 36524 h 73048"/>
                <a:gd name="T8" fmla="*/ 36524 w 73048"/>
                <a:gd name="T9" fmla="*/ 0 h 73048"/>
                <a:gd name="T10" fmla="*/ 0 w 73048"/>
                <a:gd name="T11" fmla="*/ 0 h 73048"/>
                <a:gd name="T12" fmla="*/ 73048 w 73048"/>
                <a:gd name="T13" fmla="*/ 73048 h 73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73048" h="73048">
                  <a:moveTo>
                    <a:pt x="36524" y="0"/>
                  </a:moveTo>
                  <a:lnTo>
                    <a:pt x="73048" y="36524"/>
                  </a:lnTo>
                  <a:lnTo>
                    <a:pt x="36524" y="73048"/>
                  </a:lnTo>
                  <a:lnTo>
                    <a:pt x="0" y="36524"/>
                  </a:lnTo>
                  <a:lnTo>
                    <a:pt x="36524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8" name="Shape 63">
              <a:extLst>
                <a:ext uri="{FF2B5EF4-FFF2-40B4-BE49-F238E27FC236}">
                  <a16:creationId xmlns:a16="http://schemas.microsoft.com/office/drawing/2014/main" id="{4653D4D8-D670-4A7D-AC24-DACD5AB6D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51" y="20171"/>
              <a:ext cx="731" cy="730"/>
            </a:xfrm>
            <a:custGeom>
              <a:avLst/>
              <a:gdLst>
                <a:gd name="T0" fmla="*/ 36524 w 73048"/>
                <a:gd name="T1" fmla="*/ 0 h 73048"/>
                <a:gd name="T2" fmla="*/ 73048 w 73048"/>
                <a:gd name="T3" fmla="*/ 36524 h 73048"/>
                <a:gd name="T4" fmla="*/ 36524 w 73048"/>
                <a:gd name="T5" fmla="*/ 73048 h 73048"/>
                <a:gd name="T6" fmla="*/ 0 w 73048"/>
                <a:gd name="T7" fmla="*/ 36524 h 73048"/>
                <a:gd name="T8" fmla="*/ 36524 w 73048"/>
                <a:gd name="T9" fmla="*/ 0 h 73048"/>
                <a:gd name="T10" fmla="*/ 0 w 73048"/>
                <a:gd name="T11" fmla="*/ 0 h 73048"/>
                <a:gd name="T12" fmla="*/ 73048 w 73048"/>
                <a:gd name="T13" fmla="*/ 73048 h 73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73048" h="73048">
                  <a:moveTo>
                    <a:pt x="36524" y="0"/>
                  </a:moveTo>
                  <a:lnTo>
                    <a:pt x="73048" y="36524"/>
                  </a:lnTo>
                  <a:lnTo>
                    <a:pt x="36524" y="73048"/>
                  </a:lnTo>
                  <a:lnTo>
                    <a:pt x="0" y="36524"/>
                  </a:lnTo>
                  <a:lnTo>
                    <a:pt x="36524" y="0"/>
                  </a:lnTo>
                  <a:close/>
                </a:path>
              </a:pathLst>
            </a:custGeom>
            <a:noFill/>
            <a:ln w="18262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9" name="Shape 65">
              <a:extLst>
                <a:ext uri="{FF2B5EF4-FFF2-40B4-BE49-F238E27FC236}">
                  <a16:creationId xmlns:a16="http://schemas.microsoft.com/office/drawing/2014/main" id="{45A1E159-2519-4096-A63D-A3F7CF9CD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7" y="21457"/>
              <a:ext cx="14610" cy="2374"/>
            </a:xfrm>
            <a:custGeom>
              <a:avLst/>
              <a:gdLst>
                <a:gd name="T0" fmla="*/ 0 w 1460964"/>
                <a:gd name="T1" fmla="*/ 237407 h 237407"/>
                <a:gd name="T2" fmla="*/ 0 w 1460964"/>
                <a:gd name="T3" fmla="*/ 0 h 237407"/>
                <a:gd name="T4" fmla="*/ 1460964 w 1460964"/>
                <a:gd name="T5" fmla="*/ 0 h 237407"/>
                <a:gd name="T6" fmla="*/ 1460964 w 1460964"/>
                <a:gd name="T7" fmla="*/ 237407 h 237407"/>
                <a:gd name="T8" fmla="*/ 0 w 1460964"/>
                <a:gd name="T9" fmla="*/ 0 h 237407"/>
                <a:gd name="T10" fmla="*/ 1460964 w 1460964"/>
                <a:gd name="T11" fmla="*/ 237407 h 237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1460964" h="237407">
                  <a:moveTo>
                    <a:pt x="0" y="237407"/>
                  </a:moveTo>
                  <a:lnTo>
                    <a:pt x="0" y="0"/>
                  </a:lnTo>
                  <a:lnTo>
                    <a:pt x="1460964" y="0"/>
                  </a:lnTo>
                  <a:lnTo>
                    <a:pt x="1460964" y="237407"/>
                  </a:lnTo>
                </a:path>
              </a:pathLst>
            </a:custGeom>
            <a:noFill/>
            <a:ln w="9131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0" name="Shape 66">
              <a:extLst>
                <a:ext uri="{FF2B5EF4-FFF2-40B4-BE49-F238E27FC236}">
                  <a16:creationId xmlns:a16="http://schemas.microsoft.com/office/drawing/2014/main" id="{2FA47E35-8AF1-4DEE-B647-CE7DFC945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7" y="23831"/>
              <a:ext cx="14610" cy="17715"/>
            </a:xfrm>
            <a:custGeom>
              <a:avLst/>
              <a:gdLst>
                <a:gd name="T0" fmla="*/ 0 w 1460964"/>
                <a:gd name="T1" fmla="*/ 0 h 1771418"/>
                <a:gd name="T2" fmla="*/ 0 w 1460964"/>
                <a:gd name="T3" fmla="*/ 1771418 h 1771418"/>
                <a:gd name="T4" fmla="*/ 1460964 w 1460964"/>
                <a:gd name="T5" fmla="*/ 1771418 h 1771418"/>
                <a:gd name="T6" fmla="*/ 1460964 w 1460964"/>
                <a:gd name="T7" fmla="*/ 0 h 1771418"/>
                <a:gd name="T8" fmla="*/ 0 w 1460964"/>
                <a:gd name="T9" fmla="*/ 0 h 1771418"/>
                <a:gd name="T10" fmla="*/ 1460964 w 1460964"/>
                <a:gd name="T11" fmla="*/ 1771418 h 1771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1460964" h="1771418">
                  <a:moveTo>
                    <a:pt x="0" y="0"/>
                  </a:moveTo>
                  <a:lnTo>
                    <a:pt x="0" y="1771418"/>
                  </a:lnTo>
                  <a:lnTo>
                    <a:pt x="1460964" y="1771418"/>
                  </a:lnTo>
                  <a:lnTo>
                    <a:pt x="1460964" y="0"/>
                  </a:lnTo>
                </a:path>
              </a:pathLst>
            </a:custGeom>
            <a:noFill/>
            <a:ln w="9131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1" name="Shape 67">
              <a:extLst>
                <a:ext uri="{FF2B5EF4-FFF2-40B4-BE49-F238E27FC236}">
                  <a16:creationId xmlns:a16="http://schemas.microsoft.com/office/drawing/2014/main" id="{A30CAB1E-DC4A-4B76-A31F-93F43CF88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7" y="23831"/>
              <a:ext cx="14610" cy="0"/>
            </a:xfrm>
            <a:custGeom>
              <a:avLst/>
              <a:gdLst>
                <a:gd name="T0" fmla="*/ 0 w 1460964"/>
                <a:gd name="T1" fmla="*/ 1460964 w 1460964"/>
                <a:gd name="T2" fmla="*/ 0 w 1460964"/>
                <a:gd name="T3" fmla="*/ 1460964 w 146096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T2" t="0" r="T3" b="0"/>
              <a:pathLst>
                <a:path w="1460964">
                  <a:moveTo>
                    <a:pt x="0" y="0"/>
                  </a:moveTo>
                  <a:lnTo>
                    <a:pt x="1460964" y="0"/>
                  </a:lnTo>
                </a:path>
              </a:pathLst>
            </a:custGeom>
            <a:noFill/>
            <a:ln w="9131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155E012-10A2-4903-A87E-B76844B68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4" y="22063"/>
              <a:ext cx="11577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 b="1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Book Shippment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1DCE2F8-0163-4A95-84C1-98207B616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34" y="24437"/>
              <a:ext cx="12958" cy="1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addressFrom: string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6AFE6EF-BC42-4A36-B371-0A4660968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9" y="24437"/>
              <a:ext cx="486" cy="1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B90264D-CFEC-4E65-A478-41B019B7A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9" y="25716"/>
              <a:ext cx="486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6E8D120-8166-4F29-B381-2203DCD71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34" y="25716"/>
              <a:ext cx="11097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addressTo: string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CC337A2-34AF-4576-9A7A-17B930B2D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34" y="26994"/>
              <a:ext cx="10937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pickupDate: date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0E06900-9EEB-4C48-A416-EC02646D1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9" y="26994"/>
              <a:ext cx="486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9DF962B-8485-4538-9DE1-7E020DA7E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9" y="28273"/>
              <a:ext cx="486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049944B-C2B1-4A71-90A3-A4A50A4F4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34" y="28273"/>
              <a:ext cx="10960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pickupTime: time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A14A8C4-38A5-40A5-817C-F58B1ABDF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9" y="29551"/>
              <a:ext cx="486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36230BF-A456-4BD3-88CB-376056FFD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34" y="29551"/>
              <a:ext cx="13933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packageDeatils:string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EC36615-903C-47C3-BE95-C82299635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34" y="30829"/>
              <a:ext cx="12368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packageWeight: int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F40B998-570D-4174-9709-3A0D47926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9" y="30829"/>
              <a:ext cx="486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Shape 75">
              <a:extLst>
                <a:ext uri="{FF2B5EF4-FFF2-40B4-BE49-F238E27FC236}">
                  <a16:creationId xmlns:a16="http://schemas.microsoft.com/office/drawing/2014/main" id="{E9E5BA1F-B509-4E42-9485-B3A4FD76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7" y="33693"/>
              <a:ext cx="14610" cy="0"/>
            </a:xfrm>
            <a:custGeom>
              <a:avLst/>
              <a:gdLst>
                <a:gd name="T0" fmla="*/ 0 w 1460964"/>
                <a:gd name="T1" fmla="*/ 1460964 w 1460964"/>
                <a:gd name="T2" fmla="*/ 0 w 1460964"/>
                <a:gd name="T3" fmla="*/ 1460964 w 146096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T2" t="0" r="T3" b="0"/>
              <a:pathLst>
                <a:path w="1460964">
                  <a:moveTo>
                    <a:pt x="0" y="0"/>
                  </a:moveTo>
                  <a:lnTo>
                    <a:pt x="1460964" y="0"/>
                  </a:lnTo>
                </a:path>
              </a:pathLst>
            </a:custGeom>
            <a:noFill/>
            <a:ln w="9131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4D62251-0E23-449A-AA9B-A8950398C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9" y="34664"/>
              <a:ext cx="851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92495D8-2494-4EC4-A937-7F240130D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28" y="34664"/>
              <a:ext cx="971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701C875-8296-4DF4-ABD6-1486BF325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09" y="34664"/>
              <a:ext cx="10532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bookShippment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A032D83-6BC2-4CCD-A5CD-970010325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14" y="35943"/>
              <a:ext cx="971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D7C9E16-AD9B-4A11-8359-4DD3D83B4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09" y="35943"/>
              <a:ext cx="13041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selectDeliveryoption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903DD33-A443-4787-B6C7-B4B2B0086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9" y="35943"/>
              <a:ext cx="851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5D9F6A2-D652-4F77-961F-3A8D947B4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9" y="37221"/>
              <a:ext cx="851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A5AD64A-BFB4-4AD7-94FF-DC5C64FEF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09" y="37221"/>
              <a:ext cx="6156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checkOut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7493B0E-BA13-490B-9E83-B4E56C91A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8" y="37221"/>
              <a:ext cx="970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22A5754-279B-4A9F-BFF4-5A2CB4D28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9" y="38499"/>
              <a:ext cx="851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1B60295-7BF9-42FE-BEF7-F295E8C65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09" y="38499"/>
              <a:ext cx="6401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printLabel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F186220-79CC-404E-ADF4-2C7176100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22" y="38499"/>
              <a:ext cx="970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62D0A787-8F72-477A-8191-88036A56F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09" y="39778"/>
              <a:ext cx="11180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cancelShippment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12B805C-046C-407A-AF13-684990513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9" y="39778"/>
              <a:ext cx="851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3730488E-6866-44A1-A1BF-9A5F7022F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5" y="39778"/>
              <a:ext cx="970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Shape 81">
              <a:extLst>
                <a:ext uri="{FF2B5EF4-FFF2-40B4-BE49-F238E27FC236}">
                  <a16:creationId xmlns:a16="http://schemas.microsoft.com/office/drawing/2014/main" id="{B12B17AD-1403-4C06-888F-6BF05242E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0" y="40130"/>
              <a:ext cx="7359" cy="6118"/>
            </a:xfrm>
            <a:custGeom>
              <a:avLst/>
              <a:gdLst>
                <a:gd name="T0" fmla="*/ 0 w 735869"/>
                <a:gd name="T1" fmla="*/ 611779 h 611779"/>
                <a:gd name="T2" fmla="*/ 410896 w 735869"/>
                <a:gd name="T3" fmla="*/ 611779 h 611779"/>
                <a:gd name="T4" fmla="*/ 410896 w 735869"/>
                <a:gd name="T5" fmla="*/ 0 h 611779"/>
                <a:gd name="T6" fmla="*/ 735869 w 735869"/>
                <a:gd name="T7" fmla="*/ 0 h 611779"/>
                <a:gd name="T8" fmla="*/ 0 w 735869"/>
                <a:gd name="T9" fmla="*/ 0 h 611779"/>
                <a:gd name="T10" fmla="*/ 735869 w 735869"/>
                <a:gd name="T11" fmla="*/ 611779 h 611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735869" h="611779">
                  <a:moveTo>
                    <a:pt x="0" y="611779"/>
                  </a:moveTo>
                  <a:lnTo>
                    <a:pt x="410896" y="611779"/>
                  </a:lnTo>
                  <a:lnTo>
                    <a:pt x="410896" y="0"/>
                  </a:lnTo>
                  <a:lnTo>
                    <a:pt x="735869" y="0"/>
                  </a:lnTo>
                </a:path>
              </a:pathLst>
            </a:custGeom>
            <a:noFill/>
            <a:ln w="18262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2" name="Shape 82">
              <a:extLst>
                <a:ext uri="{FF2B5EF4-FFF2-40B4-BE49-F238E27FC236}">
                  <a16:creationId xmlns:a16="http://schemas.microsoft.com/office/drawing/2014/main" id="{BE3A1B8F-1D72-47EA-BAF2-5DC88C398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49" y="39765"/>
              <a:ext cx="731" cy="731"/>
            </a:xfrm>
            <a:custGeom>
              <a:avLst/>
              <a:gdLst>
                <a:gd name="T0" fmla="*/ 36524 w 73048"/>
                <a:gd name="T1" fmla="*/ 0 h 73048"/>
                <a:gd name="T2" fmla="*/ 73048 w 73048"/>
                <a:gd name="T3" fmla="*/ 36524 h 73048"/>
                <a:gd name="T4" fmla="*/ 36524 w 73048"/>
                <a:gd name="T5" fmla="*/ 73048 h 73048"/>
                <a:gd name="T6" fmla="*/ 0 w 73048"/>
                <a:gd name="T7" fmla="*/ 36524 h 73048"/>
                <a:gd name="T8" fmla="*/ 36524 w 73048"/>
                <a:gd name="T9" fmla="*/ 0 h 73048"/>
                <a:gd name="T10" fmla="*/ 0 w 73048"/>
                <a:gd name="T11" fmla="*/ 0 h 73048"/>
                <a:gd name="T12" fmla="*/ 73048 w 73048"/>
                <a:gd name="T13" fmla="*/ 73048 h 73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73048" h="73048">
                  <a:moveTo>
                    <a:pt x="36524" y="0"/>
                  </a:moveTo>
                  <a:lnTo>
                    <a:pt x="73048" y="36524"/>
                  </a:lnTo>
                  <a:lnTo>
                    <a:pt x="36524" y="73048"/>
                  </a:lnTo>
                  <a:lnTo>
                    <a:pt x="0" y="36524"/>
                  </a:lnTo>
                  <a:lnTo>
                    <a:pt x="365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3" name="Shape 83">
              <a:extLst>
                <a:ext uri="{FF2B5EF4-FFF2-40B4-BE49-F238E27FC236}">
                  <a16:creationId xmlns:a16="http://schemas.microsoft.com/office/drawing/2014/main" id="{8784CFBE-5231-4310-A923-E35C5216B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49" y="39765"/>
              <a:ext cx="731" cy="731"/>
            </a:xfrm>
            <a:custGeom>
              <a:avLst/>
              <a:gdLst>
                <a:gd name="T0" fmla="*/ 73048 w 73048"/>
                <a:gd name="T1" fmla="*/ 36524 h 73048"/>
                <a:gd name="T2" fmla="*/ 36524 w 73048"/>
                <a:gd name="T3" fmla="*/ 73048 h 73048"/>
                <a:gd name="T4" fmla="*/ 0 w 73048"/>
                <a:gd name="T5" fmla="*/ 36524 h 73048"/>
                <a:gd name="T6" fmla="*/ 36524 w 73048"/>
                <a:gd name="T7" fmla="*/ 0 h 73048"/>
                <a:gd name="T8" fmla="*/ 73048 w 73048"/>
                <a:gd name="T9" fmla="*/ 36524 h 73048"/>
                <a:gd name="T10" fmla="*/ 0 w 73048"/>
                <a:gd name="T11" fmla="*/ 0 h 73048"/>
                <a:gd name="T12" fmla="*/ 73048 w 73048"/>
                <a:gd name="T13" fmla="*/ 73048 h 73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73048" h="73048">
                  <a:moveTo>
                    <a:pt x="73048" y="36524"/>
                  </a:moveTo>
                  <a:lnTo>
                    <a:pt x="36524" y="73048"/>
                  </a:lnTo>
                  <a:lnTo>
                    <a:pt x="0" y="36524"/>
                  </a:lnTo>
                  <a:lnTo>
                    <a:pt x="36524" y="0"/>
                  </a:lnTo>
                  <a:lnTo>
                    <a:pt x="73048" y="36524"/>
                  </a:lnTo>
                  <a:close/>
                </a:path>
              </a:pathLst>
            </a:custGeom>
            <a:noFill/>
            <a:ln w="18262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4" name="Shape 1236">
              <a:extLst>
                <a:ext uri="{FF2B5EF4-FFF2-40B4-BE49-F238E27FC236}">
                  <a16:creationId xmlns:a16="http://schemas.microsoft.com/office/drawing/2014/main" id="{8D72D298-AF8A-4153-9549-27A206543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0176"/>
              <a:ext cx="14610" cy="2374"/>
            </a:xfrm>
            <a:custGeom>
              <a:avLst/>
              <a:gdLst>
                <a:gd name="T0" fmla="*/ 0 w 1460963"/>
                <a:gd name="T1" fmla="*/ 0 h 237406"/>
                <a:gd name="T2" fmla="*/ 1460963 w 1460963"/>
                <a:gd name="T3" fmla="*/ 0 h 237406"/>
                <a:gd name="T4" fmla="*/ 1460963 w 1460963"/>
                <a:gd name="T5" fmla="*/ 237406 h 237406"/>
                <a:gd name="T6" fmla="*/ 0 w 1460963"/>
                <a:gd name="T7" fmla="*/ 237406 h 237406"/>
                <a:gd name="T8" fmla="*/ 0 w 1460963"/>
                <a:gd name="T9" fmla="*/ 0 h 237406"/>
                <a:gd name="T10" fmla="*/ 0 w 1460963"/>
                <a:gd name="T11" fmla="*/ 0 h 237406"/>
                <a:gd name="T12" fmla="*/ 1460963 w 1460963"/>
                <a:gd name="T13" fmla="*/ 237406 h 237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1460963" h="237406">
                  <a:moveTo>
                    <a:pt x="0" y="0"/>
                  </a:moveTo>
                  <a:lnTo>
                    <a:pt x="1460963" y="0"/>
                  </a:lnTo>
                  <a:lnTo>
                    <a:pt x="1460963" y="237406"/>
                  </a:lnTo>
                  <a:lnTo>
                    <a:pt x="0" y="237406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5" name="Shape 85">
              <a:extLst>
                <a:ext uri="{FF2B5EF4-FFF2-40B4-BE49-F238E27FC236}">
                  <a16:creationId xmlns:a16="http://schemas.microsoft.com/office/drawing/2014/main" id="{EE6E2DBC-1A6B-4268-ADAB-FAF16877C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0176"/>
              <a:ext cx="14610" cy="2374"/>
            </a:xfrm>
            <a:custGeom>
              <a:avLst/>
              <a:gdLst>
                <a:gd name="T0" fmla="*/ 0 w 1460963"/>
                <a:gd name="T1" fmla="*/ 237406 h 237406"/>
                <a:gd name="T2" fmla="*/ 0 w 1460963"/>
                <a:gd name="T3" fmla="*/ 0 h 237406"/>
                <a:gd name="T4" fmla="*/ 1460963 w 1460963"/>
                <a:gd name="T5" fmla="*/ 0 h 237406"/>
                <a:gd name="T6" fmla="*/ 1460963 w 1460963"/>
                <a:gd name="T7" fmla="*/ 237406 h 237406"/>
                <a:gd name="T8" fmla="*/ 0 w 1460963"/>
                <a:gd name="T9" fmla="*/ 0 h 237406"/>
                <a:gd name="T10" fmla="*/ 1460963 w 1460963"/>
                <a:gd name="T11" fmla="*/ 237406 h 237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1460963" h="237406">
                  <a:moveTo>
                    <a:pt x="0" y="237406"/>
                  </a:moveTo>
                  <a:lnTo>
                    <a:pt x="0" y="0"/>
                  </a:lnTo>
                  <a:lnTo>
                    <a:pt x="1460963" y="0"/>
                  </a:lnTo>
                  <a:lnTo>
                    <a:pt x="1460963" y="237406"/>
                  </a:lnTo>
                </a:path>
              </a:pathLst>
            </a:custGeom>
            <a:noFill/>
            <a:ln w="9131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6" name="Shape 86">
              <a:extLst>
                <a:ext uri="{FF2B5EF4-FFF2-40B4-BE49-F238E27FC236}">
                  <a16:creationId xmlns:a16="http://schemas.microsoft.com/office/drawing/2014/main" id="{E8027368-9676-47A8-B017-D07532802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2550"/>
              <a:ext cx="14610" cy="9862"/>
            </a:xfrm>
            <a:custGeom>
              <a:avLst/>
              <a:gdLst>
                <a:gd name="T0" fmla="*/ 0 w 1460963"/>
                <a:gd name="T1" fmla="*/ 0 h 986150"/>
                <a:gd name="T2" fmla="*/ 0 w 1460963"/>
                <a:gd name="T3" fmla="*/ 986150 h 986150"/>
                <a:gd name="T4" fmla="*/ 1460963 w 1460963"/>
                <a:gd name="T5" fmla="*/ 986150 h 986150"/>
                <a:gd name="T6" fmla="*/ 1460963 w 1460963"/>
                <a:gd name="T7" fmla="*/ 0 h 986150"/>
                <a:gd name="T8" fmla="*/ 0 w 1460963"/>
                <a:gd name="T9" fmla="*/ 0 h 986150"/>
                <a:gd name="T10" fmla="*/ 1460963 w 1460963"/>
                <a:gd name="T11" fmla="*/ 986150 h 986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1460963" h="986150">
                  <a:moveTo>
                    <a:pt x="0" y="0"/>
                  </a:moveTo>
                  <a:lnTo>
                    <a:pt x="0" y="986150"/>
                  </a:lnTo>
                  <a:lnTo>
                    <a:pt x="1460963" y="986150"/>
                  </a:lnTo>
                  <a:lnTo>
                    <a:pt x="1460963" y="0"/>
                  </a:lnTo>
                </a:path>
              </a:pathLst>
            </a:custGeom>
            <a:noFill/>
            <a:ln w="9131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7" name="Shape 87">
              <a:extLst>
                <a:ext uri="{FF2B5EF4-FFF2-40B4-BE49-F238E27FC236}">
                  <a16:creationId xmlns:a16="http://schemas.microsoft.com/office/drawing/2014/main" id="{5F653A9E-8DE2-426C-A136-6168152B0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2550"/>
              <a:ext cx="14610" cy="0"/>
            </a:xfrm>
            <a:custGeom>
              <a:avLst/>
              <a:gdLst>
                <a:gd name="T0" fmla="*/ 0 w 1460963"/>
                <a:gd name="T1" fmla="*/ 1460963 w 1460963"/>
                <a:gd name="T2" fmla="*/ 0 w 1460963"/>
                <a:gd name="T3" fmla="*/ 1460963 w 146096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T2" t="0" r="T3" b="0"/>
              <a:pathLst>
                <a:path w="1460963">
                  <a:moveTo>
                    <a:pt x="0" y="0"/>
                  </a:moveTo>
                  <a:lnTo>
                    <a:pt x="1460963" y="0"/>
                  </a:lnTo>
                </a:path>
              </a:pathLst>
            </a:custGeom>
            <a:noFill/>
            <a:ln w="9131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06ECDA7-9615-4141-820B-B6C37B74B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" y="40782"/>
              <a:ext cx="9308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 b="1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Shipping Info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159C89D-C34B-462F-B4F9-0D8684D49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" y="43156"/>
              <a:ext cx="485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2626AF8-8128-423C-8722-645041AB3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3" y="43156"/>
              <a:ext cx="8993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shippingId: int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B8DF032-23BC-40F3-A605-233572CE4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3" y="44434"/>
              <a:ext cx="10370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shippingCost:int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9F40DE9-762C-4BC4-A6BB-0C4C3A8A8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" y="44434"/>
              <a:ext cx="485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F8B4E89-C954-4066-A0FD-56D02E09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" y="45713"/>
              <a:ext cx="485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05A8D91-E819-45B0-A008-5865ACE54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3" y="45713"/>
              <a:ext cx="12312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shippingfrom:string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7BA13B73-4704-4D06-8CBD-AD549A89D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3" y="46991"/>
              <a:ext cx="10937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shippingTo:string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DF3CF8C-0B86-49DA-97B1-1BACED159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" y="46991"/>
              <a:ext cx="485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Shape 93">
              <a:extLst>
                <a:ext uri="{FF2B5EF4-FFF2-40B4-BE49-F238E27FC236}">
                  <a16:creationId xmlns:a16="http://schemas.microsoft.com/office/drawing/2014/main" id="{1886CA9E-ED82-42E2-984E-5D7DCEEDF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9672"/>
              <a:ext cx="14610" cy="0"/>
            </a:xfrm>
            <a:custGeom>
              <a:avLst/>
              <a:gdLst>
                <a:gd name="T0" fmla="*/ 0 w 1460963"/>
                <a:gd name="T1" fmla="*/ 1460963 w 1460963"/>
                <a:gd name="T2" fmla="*/ 0 w 1460963"/>
                <a:gd name="T3" fmla="*/ 1460963 w 146096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T2" t="0" r="T3" b="0"/>
              <a:pathLst>
                <a:path w="1460963">
                  <a:moveTo>
                    <a:pt x="0" y="0"/>
                  </a:moveTo>
                  <a:lnTo>
                    <a:pt x="1460963" y="0"/>
                  </a:lnTo>
                </a:path>
              </a:pathLst>
            </a:custGeom>
            <a:noFill/>
            <a:ln w="9131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E95A224C-D584-441F-9C7E-D1B598592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17" y="50644"/>
              <a:ext cx="970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4E3FF48-2EB3-4018-8E0B-43260D2755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" y="50644"/>
              <a:ext cx="12965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updateShippingInfo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75AA0C82-7423-4AAB-BA2C-59D5545DB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" y="50644"/>
              <a:ext cx="851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Shape 95">
              <a:extLst>
                <a:ext uri="{FF2B5EF4-FFF2-40B4-BE49-F238E27FC236}">
                  <a16:creationId xmlns:a16="http://schemas.microsoft.com/office/drawing/2014/main" id="{CE9617BE-7443-42A7-A1E7-6CFD0EC50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03" y="41043"/>
              <a:ext cx="8272" cy="7305"/>
            </a:xfrm>
            <a:custGeom>
              <a:avLst/>
              <a:gdLst>
                <a:gd name="T0" fmla="*/ 827179 w 827179"/>
                <a:gd name="T1" fmla="*/ 730482 h 730482"/>
                <a:gd name="T2" fmla="*/ 370628 w 827179"/>
                <a:gd name="T3" fmla="*/ 730482 h 730482"/>
                <a:gd name="T4" fmla="*/ 370628 w 827179"/>
                <a:gd name="T5" fmla="*/ 0 h 730482"/>
                <a:gd name="T6" fmla="*/ 0 w 827179"/>
                <a:gd name="T7" fmla="*/ 0 h 730482"/>
                <a:gd name="T8" fmla="*/ 0 w 827179"/>
                <a:gd name="T9" fmla="*/ 0 h 730482"/>
                <a:gd name="T10" fmla="*/ 827179 w 827179"/>
                <a:gd name="T11" fmla="*/ 730482 h 730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827179" h="730482">
                  <a:moveTo>
                    <a:pt x="827179" y="730482"/>
                  </a:moveTo>
                  <a:lnTo>
                    <a:pt x="370628" y="730482"/>
                  </a:lnTo>
                  <a:lnTo>
                    <a:pt x="370628" y="0"/>
                  </a:lnTo>
                  <a:lnTo>
                    <a:pt x="0" y="0"/>
                  </a:lnTo>
                </a:path>
              </a:pathLst>
            </a:custGeom>
            <a:noFill/>
            <a:ln w="18262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2" name="Shape 96">
              <a:extLst>
                <a:ext uri="{FF2B5EF4-FFF2-40B4-BE49-F238E27FC236}">
                  <a16:creationId xmlns:a16="http://schemas.microsoft.com/office/drawing/2014/main" id="{8F637004-C469-4109-B93C-0F66063B1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73" y="40678"/>
              <a:ext cx="730" cy="731"/>
            </a:xfrm>
            <a:custGeom>
              <a:avLst/>
              <a:gdLst>
                <a:gd name="T0" fmla="*/ 36524 w 73048"/>
                <a:gd name="T1" fmla="*/ 0 h 73048"/>
                <a:gd name="T2" fmla="*/ 73048 w 73048"/>
                <a:gd name="T3" fmla="*/ 36524 h 73048"/>
                <a:gd name="T4" fmla="*/ 36524 w 73048"/>
                <a:gd name="T5" fmla="*/ 73048 h 73048"/>
                <a:gd name="T6" fmla="*/ 0 w 73048"/>
                <a:gd name="T7" fmla="*/ 36524 h 73048"/>
                <a:gd name="T8" fmla="*/ 36524 w 73048"/>
                <a:gd name="T9" fmla="*/ 0 h 73048"/>
                <a:gd name="T10" fmla="*/ 0 w 73048"/>
                <a:gd name="T11" fmla="*/ 0 h 73048"/>
                <a:gd name="T12" fmla="*/ 73048 w 73048"/>
                <a:gd name="T13" fmla="*/ 73048 h 73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73048" h="73048">
                  <a:moveTo>
                    <a:pt x="36524" y="0"/>
                  </a:moveTo>
                  <a:lnTo>
                    <a:pt x="73048" y="36524"/>
                  </a:lnTo>
                  <a:lnTo>
                    <a:pt x="36524" y="73048"/>
                  </a:lnTo>
                  <a:lnTo>
                    <a:pt x="0" y="36524"/>
                  </a:lnTo>
                  <a:lnTo>
                    <a:pt x="365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127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3" name="Shape 97">
              <a:extLst>
                <a:ext uri="{FF2B5EF4-FFF2-40B4-BE49-F238E27FC236}">
                  <a16:creationId xmlns:a16="http://schemas.microsoft.com/office/drawing/2014/main" id="{38E206C1-F2EB-49BD-8A82-8C42484E7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73" y="40678"/>
              <a:ext cx="730" cy="731"/>
            </a:xfrm>
            <a:custGeom>
              <a:avLst/>
              <a:gdLst>
                <a:gd name="T0" fmla="*/ 0 w 73048"/>
                <a:gd name="T1" fmla="*/ 36524 h 73048"/>
                <a:gd name="T2" fmla="*/ 36524 w 73048"/>
                <a:gd name="T3" fmla="*/ 0 h 73048"/>
                <a:gd name="T4" fmla="*/ 73048 w 73048"/>
                <a:gd name="T5" fmla="*/ 36524 h 73048"/>
                <a:gd name="T6" fmla="*/ 36524 w 73048"/>
                <a:gd name="T7" fmla="*/ 73048 h 73048"/>
                <a:gd name="T8" fmla="*/ 0 w 73048"/>
                <a:gd name="T9" fmla="*/ 36524 h 73048"/>
                <a:gd name="T10" fmla="*/ 0 w 73048"/>
                <a:gd name="T11" fmla="*/ 0 h 73048"/>
                <a:gd name="T12" fmla="*/ 73048 w 73048"/>
                <a:gd name="T13" fmla="*/ 73048 h 73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73048" h="73048">
                  <a:moveTo>
                    <a:pt x="0" y="36524"/>
                  </a:moveTo>
                  <a:lnTo>
                    <a:pt x="36524" y="0"/>
                  </a:lnTo>
                  <a:lnTo>
                    <a:pt x="73048" y="36524"/>
                  </a:lnTo>
                  <a:lnTo>
                    <a:pt x="36524" y="73048"/>
                  </a:lnTo>
                  <a:lnTo>
                    <a:pt x="0" y="36524"/>
                  </a:lnTo>
                  <a:close/>
                </a:path>
              </a:pathLst>
            </a:custGeom>
            <a:noFill/>
            <a:ln w="18262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4" name="Shape 99">
              <a:extLst>
                <a:ext uri="{FF2B5EF4-FFF2-40B4-BE49-F238E27FC236}">
                  <a16:creationId xmlns:a16="http://schemas.microsoft.com/office/drawing/2014/main" id="{1671450E-7A91-4939-AB44-732C5133E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1" y="41089"/>
              <a:ext cx="14609" cy="2374"/>
            </a:xfrm>
            <a:custGeom>
              <a:avLst/>
              <a:gdLst>
                <a:gd name="T0" fmla="*/ 0 w 1460963"/>
                <a:gd name="T1" fmla="*/ 237406 h 237406"/>
                <a:gd name="T2" fmla="*/ 0 w 1460963"/>
                <a:gd name="T3" fmla="*/ 0 h 237406"/>
                <a:gd name="T4" fmla="*/ 1460963 w 1460963"/>
                <a:gd name="T5" fmla="*/ 0 h 237406"/>
                <a:gd name="T6" fmla="*/ 1460963 w 1460963"/>
                <a:gd name="T7" fmla="*/ 237406 h 237406"/>
                <a:gd name="T8" fmla="*/ 0 w 1460963"/>
                <a:gd name="T9" fmla="*/ 0 h 237406"/>
                <a:gd name="T10" fmla="*/ 1460963 w 1460963"/>
                <a:gd name="T11" fmla="*/ 237406 h 237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1460963" h="237406">
                  <a:moveTo>
                    <a:pt x="0" y="237406"/>
                  </a:moveTo>
                  <a:lnTo>
                    <a:pt x="0" y="0"/>
                  </a:lnTo>
                  <a:lnTo>
                    <a:pt x="1460963" y="0"/>
                  </a:lnTo>
                  <a:lnTo>
                    <a:pt x="1460963" y="237406"/>
                  </a:lnTo>
                </a:path>
              </a:pathLst>
            </a:custGeom>
            <a:noFill/>
            <a:ln w="9131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5" name="Shape 100">
              <a:extLst>
                <a:ext uri="{FF2B5EF4-FFF2-40B4-BE49-F238E27FC236}">
                  <a16:creationId xmlns:a16="http://schemas.microsoft.com/office/drawing/2014/main" id="{73D4D1DC-66F6-41B7-B38A-C1FFD75D5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1" y="43463"/>
              <a:ext cx="14609" cy="12236"/>
            </a:xfrm>
            <a:custGeom>
              <a:avLst/>
              <a:gdLst>
                <a:gd name="T0" fmla="*/ 0 w 1460963"/>
                <a:gd name="T1" fmla="*/ 0 h 1223557"/>
                <a:gd name="T2" fmla="*/ 0 w 1460963"/>
                <a:gd name="T3" fmla="*/ 1223557 h 1223557"/>
                <a:gd name="T4" fmla="*/ 1460963 w 1460963"/>
                <a:gd name="T5" fmla="*/ 1223557 h 1223557"/>
                <a:gd name="T6" fmla="*/ 1460963 w 1460963"/>
                <a:gd name="T7" fmla="*/ 0 h 1223557"/>
                <a:gd name="T8" fmla="*/ 0 w 1460963"/>
                <a:gd name="T9" fmla="*/ 0 h 1223557"/>
                <a:gd name="T10" fmla="*/ 1460963 w 1460963"/>
                <a:gd name="T11" fmla="*/ 1223557 h 122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1460963" h="1223557">
                  <a:moveTo>
                    <a:pt x="0" y="0"/>
                  </a:moveTo>
                  <a:lnTo>
                    <a:pt x="0" y="1223557"/>
                  </a:lnTo>
                  <a:lnTo>
                    <a:pt x="1460963" y="1223557"/>
                  </a:lnTo>
                  <a:lnTo>
                    <a:pt x="1460963" y="0"/>
                  </a:lnTo>
                </a:path>
              </a:pathLst>
            </a:custGeom>
            <a:noFill/>
            <a:ln w="9131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6" name="Shape 101">
              <a:extLst>
                <a:ext uri="{FF2B5EF4-FFF2-40B4-BE49-F238E27FC236}">
                  <a16:creationId xmlns:a16="http://schemas.microsoft.com/office/drawing/2014/main" id="{6CF49CE2-8D57-4DA6-B2C7-A9A589EF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1" y="43463"/>
              <a:ext cx="14609" cy="0"/>
            </a:xfrm>
            <a:custGeom>
              <a:avLst/>
              <a:gdLst>
                <a:gd name="T0" fmla="*/ 0 w 1460963"/>
                <a:gd name="T1" fmla="*/ 1460963 w 1460963"/>
                <a:gd name="T2" fmla="*/ 0 w 1460963"/>
                <a:gd name="T3" fmla="*/ 1460963 w 146096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T2" t="0" r="T3" b="0"/>
              <a:pathLst>
                <a:path w="1460963">
                  <a:moveTo>
                    <a:pt x="0" y="0"/>
                  </a:moveTo>
                  <a:lnTo>
                    <a:pt x="1460963" y="0"/>
                  </a:lnTo>
                </a:path>
              </a:pathLst>
            </a:custGeom>
            <a:noFill/>
            <a:ln w="9131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71E3A85-946F-4D7D-BADD-671F15117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0" y="41695"/>
              <a:ext cx="9150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 b="1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Payment Info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C6A7A6C-1E23-4308-9C84-DD41F2BB4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23" y="44069"/>
              <a:ext cx="485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89B9D81-F5D6-4D2B-9F9E-BF69320A1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8" y="44069"/>
              <a:ext cx="8993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shippingId: int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EEF462CE-723F-447F-A2B0-A79C59938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8" y="45348"/>
              <a:ext cx="13691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shippingOption:string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FCBFCE7-710C-4A50-98AC-82A722220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23" y="45348"/>
              <a:ext cx="485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8F1325E-D54D-49D8-9D04-C0E5B04C4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23" y="46626"/>
              <a:ext cx="485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BD2E878-8EA7-4550-ACA1-031A75FF7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8" y="46626"/>
              <a:ext cx="6156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weight:int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5396BB96-D6C8-48E0-8461-B33DC4301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23" y="47904"/>
              <a:ext cx="485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8BD2B88-1D34-4E03-865C-09BC3CD02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8" y="47904"/>
              <a:ext cx="8910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totalCost:float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Shape 107">
              <a:extLst>
                <a:ext uri="{FF2B5EF4-FFF2-40B4-BE49-F238E27FC236}">
                  <a16:creationId xmlns:a16="http://schemas.microsoft.com/office/drawing/2014/main" id="{D4379B6A-826C-40F2-B64E-58BA238C5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1" y="50585"/>
              <a:ext cx="14609" cy="0"/>
            </a:xfrm>
            <a:custGeom>
              <a:avLst/>
              <a:gdLst>
                <a:gd name="T0" fmla="*/ 0 w 1460963"/>
                <a:gd name="T1" fmla="*/ 1460963 w 1460963"/>
                <a:gd name="T2" fmla="*/ 0 w 1460963"/>
                <a:gd name="T3" fmla="*/ 1460963 w 146096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T2" t="0" r="T3" b="0"/>
              <a:pathLst>
                <a:path w="1460963">
                  <a:moveTo>
                    <a:pt x="0" y="0"/>
                  </a:moveTo>
                  <a:lnTo>
                    <a:pt x="1460963" y="0"/>
                  </a:lnTo>
                </a:path>
              </a:pathLst>
            </a:custGeom>
            <a:noFill/>
            <a:ln w="9131">
              <a:solidFill>
                <a:srgbClr val="000000"/>
              </a:solidFill>
              <a:miter lim="127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7A749D5-244D-457D-83F4-D41557A26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63" y="51557"/>
              <a:ext cx="6155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calcprice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67BD670B-DFBB-406E-840C-C0D8F11AA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23" y="51557"/>
              <a:ext cx="851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7EFA1793-BB0F-47C0-9B44-5AF7A92F1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91" y="51557"/>
              <a:ext cx="970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35AECFBB-C31C-4ACA-A400-A93456231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23" y="52835"/>
              <a:ext cx="851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13B058C-1868-422C-85B7-64B823278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63" y="52835"/>
              <a:ext cx="9233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verifyPayment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7AD422C-4C0A-4E0E-A760-2B7903AB7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5" y="52835"/>
              <a:ext cx="970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7F428D5-A362-4996-A595-5D1C6A9EA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7" y="18885"/>
              <a:ext cx="2552" cy="1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 b="1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0..*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17286B96-B28E-4629-83CF-8C418205E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7" y="8002"/>
              <a:ext cx="810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 b="1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81B5BAAF-E2E0-4313-8C56-59A1D5CF3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06" y="29551"/>
              <a:ext cx="2187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0..*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5B2EF867-DACE-45C7-81CD-D8C54D6A0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44" y="21333"/>
              <a:ext cx="810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FF9EEA8-A61E-4A10-8852-799903AE0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4" y="30920"/>
              <a:ext cx="811" cy="1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50D8428B-4B7A-40DA-8625-9C1B7D036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0" y="37769"/>
              <a:ext cx="810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79C1B7F4-E9F5-4404-83DC-E9DF96D21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57" y="46900"/>
              <a:ext cx="810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970331FC-9EDF-4058-A5D0-2E73B0551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5" y="41421"/>
              <a:ext cx="811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8D1026AF-EA41-4266-8186-7BC4B92FF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84" y="38682"/>
              <a:ext cx="811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F55DC932-DD44-4ED0-BBFB-3E93A8378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9" y="49639"/>
              <a:ext cx="811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C2F34D39-55A6-4267-831B-783D0566F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681"/>
              <a:ext cx="404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CA5D8C4A-C675-49BA-970F-34D11139E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56" y="28638"/>
              <a:ext cx="405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,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3883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491C-35D0-4487-AFE9-37D107E7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17" y="1660811"/>
            <a:ext cx="4575450" cy="565553"/>
          </a:xfrm>
        </p:spPr>
        <p:txBody>
          <a:bodyPr>
            <a:noAutofit/>
          </a:bodyPr>
          <a:lstStyle/>
          <a:p>
            <a:r>
              <a:rPr lang="en-US" sz="3200" b="1" dirty="0"/>
              <a:t>Sequence Diagram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24DA7-8BD8-426E-A39E-FD135A4C4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811" y="2348214"/>
            <a:ext cx="3492154" cy="250208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781FD0-F6E1-48D0-A9F8-701880130A77}"/>
              </a:ext>
            </a:extLst>
          </p:cNvPr>
          <p:cNvSpPr txBox="1">
            <a:spLocks/>
          </p:cNvSpPr>
          <p:nvPr/>
        </p:nvSpPr>
        <p:spPr>
          <a:xfrm>
            <a:off x="1041031" y="2502325"/>
            <a:ext cx="3603856" cy="56555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C70BD-CBF8-45AE-BF90-4CD3BA8E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05599" cy="1198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423355-4FAA-4689-9FF5-947252FA5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887" y="1321225"/>
            <a:ext cx="5362575" cy="2362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8C198A-E4B8-4183-AD84-B884E242236A}"/>
              </a:ext>
            </a:extLst>
          </p:cNvPr>
          <p:cNvSpPr txBox="1"/>
          <p:nvPr/>
        </p:nvSpPr>
        <p:spPr>
          <a:xfrm>
            <a:off x="5208103" y="927652"/>
            <a:ext cx="306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 Sign Up/ Login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2CF22B-D509-4FF0-AA05-0F1E8A0E2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887" y="4422350"/>
            <a:ext cx="5895975" cy="2228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51670C-FFD6-4F89-898D-498E5C959AB2}"/>
              </a:ext>
            </a:extLst>
          </p:cNvPr>
          <p:cNvSpPr txBox="1"/>
          <p:nvPr/>
        </p:nvSpPr>
        <p:spPr>
          <a:xfrm>
            <a:off x="5054887" y="3892262"/>
            <a:ext cx="306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Proceed Payment </a:t>
            </a:r>
          </a:p>
        </p:txBody>
      </p:sp>
    </p:spTree>
    <p:extLst>
      <p:ext uri="{BB962C8B-B14F-4D97-AF65-F5344CB8AC3E}">
        <p14:creationId xmlns:p14="http://schemas.microsoft.com/office/powerpoint/2010/main" val="650875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491C-35D0-4487-AFE9-37D107E7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17" y="1660811"/>
            <a:ext cx="4575450" cy="565553"/>
          </a:xfrm>
        </p:spPr>
        <p:txBody>
          <a:bodyPr>
            <a:noAutofit/>
          </a:bodyPr>
          <a:lstStyle/>
          <a:p>
            <a:r>
              <a:rPr lang="en-US" sz="3200" b="1" dirty="0"/>
              <a:t>Implementation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24DA7-8BD8-426E-A39E-FD135A4C4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811" y="2348214"/>
            <a:ext cx="3492154" cy="250208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781FD0-F6E1-48D0-A9F8-701880130A77}"/>
              </a:ext>
            </a:extLst>
          </p:cNvPr>
          <p:cNvSpPr txBox="1">
            <a:spLocks/>
          </p:cNvSpPr>
          <p:nvPr/>
        </p:nvSpPr>
        <p:spPr>
          <a:xfrm>
            <a:off x="1041031" y="2502325"/>
            <a:ext cx="3603856" cy="56555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C70BD-CBF8-45AE-BF90-4CD3BA8E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05599" cy="1198068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02BBE7D-A531-45D5-A8D4-0E087C81FA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9672985"/>
              </p:ext>
            </p:extLst>
          </p:nvPr>
        </p:nvGraphicFramePr>
        <p:xfrm>
          <a:off x="3564834" y="-751083"/>
          <a:ext cx="9753601" cy="6920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5458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491C-35D0-4487-AFE9-37D107E7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17" y="1660811"/>
            <a:ext cx="4575450" cy="565553"/>
          </a:xfrm>
        </p:spPr>
        <p:txBody>
          <a:bodyPr>
            <a:noAutofit/>
          </a:bodyPr>
          <a:lstStyle/>
          <a:p>
            <a:r>
              <a:rPr lang="en-US" sz="3200" b="1" dirty="0"/>
              <a:t>Home Page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24DA7-8BD8-426E-A39E-FD135A4C4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811" y="2348214"/>
            <a:ext cx="3492154" cy="250208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781FD0-F6E1-48D0-A9F8-701880130A77}"/>
              </a:ext>
            </a:extLst>
          </p:cNvPr>
          <p:cNvSpPr txBox="1">
            <a:spLocks/>
          </p:cNvSpPr>
          <p:nvPr/>
        </p:nvSpPr>
        <p:spPr>
          <a:xfrm>
            <a:off x="1041031" y="2502325"/>
            <a:ext cx="3603856" cy="56555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C70BD-CBF8-45AE-BF90-4CD3BA8E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05599" cy="1198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156275-C689-4E66-BD89-A878185C4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994" y="599035"/>
            <a:ext cx="4959763" cy="5159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059CB1-E9CA-482F-AA71-8F1E6C2C4E6C}"/>
              </a:ext>
            </a:extLst>
          </p:cNvPr>
          <p:cNvSpPr txBox="1"/>
          <p:nvPr/>
        </p:nvSpPr>
        <p:spPr>
          <a:xfrm>
            <a:off x="5747994" y="588963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From Home Page </a:t>
            </a:r>
            <a:r>
              <a:rPr lang="en-US" dirty="0" err="1"/>
              <a:t>ShipSmart</a:t>
            </a:r>
            <a:r>
              <a:rPr lang="en-US" dirty="0"/>
              <a:t> users can access different services for both admins and general users</a:t>
            </a:r>
          </a:p>
        </p:txBody>
      </p:sp>
    </p:spTree>
    <p:extLst>
      <p:ext uri="{BB962C8B-B14F-4D97-AF65-F5344CB8AC3E}">
        <p14:creationId xmlns:p14="http://schemas.microsoft.com/office/powerpoint/2010/main" val="3294769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491C-35D0-4487-AFE9-37D107E7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17" y="1660811"/>
            <a:ext cx="4575450" cy="565553"/>
          </a:xfrm>
        </p:spPr>
        <p:txBody>
          <a:bodyPr>
            <a:noAutofit/>
          </a:bodyPr>
          <a:lstStyle/>
          <a:p>
            <a:r>
              <a:rPr lang="en-US" sz="3200" b="1" dirty="0"/>
              <a:t>Sign 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24DA7-8BD8-426E-A39E-FD135A4C4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811" y="2348214"/>
            <a:ext cx="3492154" cy="250208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781FD0-F6E1-48D0-A9F8-701880130A77}"/>
              </a:ext>
            </a:extLst>
          </p:cNvPr>
          <p:cNvSpPr txBox="1">
            <a:spLocks/>
          </p:cNvSpPr>
          <p:nvPr/>
        </p:nvSpPr>
        <p:spPr>
          <a:xfrm>
            <a:off x="1041031" y="2502325"/>
            <a:ext cx="3603856" cy="56555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C70BD-CBF8-45AE-BF90-4CD3BA8E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05599" cy="1198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CEFAB-B52E-4CFF-A610-F3134C3A4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126" y="259217"/>
            <a:ext cx="3138554" cy="31697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62EB48-9E6F-4530-9F1B-EB882C94E8AC}"/>
              </a:ext>
            </a:extLst>
          </p:cNvPr>
          <p:cNvSpPr txBox="1"/>
          <p:nvPr/>
        </p:nvSpPr>
        <p:spPr>
          <a:xfrm>
            <a:off x="4770784" y="3443292"/>
            <a:ext cx="3061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 / Employee Sign Up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Needs to provide Employee ID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35B760-A380-447F-BEF5-4328F3DBF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919" y="2348213"/>
            <a:ext cx="3813730" cy="37080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D1E2B5-1895-4C21-B03D-2C0C73334399}"/>
              </a:ext>
            </a:extLst>
          </p:cNvPr>
          <p:cNvSpPr txBox="1"/>
          <p:nvPr/>
        </p:nvSpPr>
        <p:spPr>
          <a:xfrm>
            <a:off x="8025919" y="60562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General User/ Customer Sign Up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78C200-4653-46E2-9C52-3E4FAF48D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7972" y="259217"/>
            <a:ext cx="3827811" cy="1967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0243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491C-35D0-4487-AFE9-37D107E7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17" y="1660811"/>
            <a:ext cx="4575450" cy="565553"/>
          </a:xfrm>
        </p:spPr>
        <p:txBody>
          <a:bodyPr>
            <a:noAutofit/>
          </a:bodyPr>
          <a:lstStyle/>
          <a:p>
            <a:r>
              <a:rPr lang="en-US" sz="3200" b="1" dirty="0"/>
              <a:t>Log In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24DA7-8BD8-426E-A39E-FD135A4C4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811" y="2348214"/>
            <a:ext cx="3492154" cy="250208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781FD0-F6E1-48D0-A9F8-701880130A77}"/>
              </a:ext>
            </a:extLst>
          </p:cNvPr>
          <p:cNvSpPr txBox="1">
            <a:spLocks/>
          </p:cNvSpPr>
          <p:nvPr/>
        </p:nvSpPr>
        <p:spPr>
          <a:xfrm>
            <a:off x="1041031" y="2502325"/>
            <a:ext cx="3603856" cy="56555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C70BD-CBF8-45AE-BF90-4CD3BA8E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05599" cy="1198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2B7617-CA50-4286-BD94-3D83ED58D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739" y="875338"/>
            <a:ext cx="5391150" cy="3819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AD407F-D05B-4633-AF6E-17686D289CC3}"/>
              </a:ext>
            </a:extLst>
          </p:cNvPr>
          <p:cNvSpPr txBox="1"/>
          <p:nvPr/>
        </p:nvSpPr>
        <p:spPr>
          <a:xfrm>
            <a:off x="5815015" y="4850295"/>
            <a:ext cx="40340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Admins / General Users Log in Form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Admins will have access to admin dashboard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General users have access to general functions in home page</a:t>
            </a:r>
          </a:p>
        </p:txBody>
      </p:sp>
    </p:spTree>
    <p:extLst>
      <p:ext uri="{BB962C8B-B14F-4D97-AF65-F5344CB8AC3E}">
        <p14:creationId xmlns:p14="http://schemas.microsoft.com/office/powerpoint/2010/main" val="211786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491C-35D0-4487-AFE9-37D107E7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17" y="1660811"/>
            <a:ext cx="4575450" cy="565553"/>
          </a:xfrm>
        </p:spPr>
        <p:txBody>
          <a:bodyPr>
            <a:noAutofit/>
          </a:bodyPr>
          <a:lstStyle/>
          <a:p>
            <a:r>
              <a:rPr lang="en-US" sz="3200" b="1" dirty="0"/>
              <a:t>Admin Dashboard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24DA7-8BD8-426E-A39E-FD135A4C4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811" y="2348214"/>
            <a:ext cx="3492154" cy="250208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781FD0-F6E1-48D0-A9F8-701880130A77}"/>
              </a:ext>
            </a:extLst>
          </p:cNvPr>
          <p:cNvSpPr txBox="1">
            <a:spLocks/>
          </p:cNvSpPr>
          <p:nvPr/>
        </p:nvSpPr>
        <p:spPr>
          <a:xfrm>
            <a:off x="1041031" y="2502325"/>
            <a:ext cx="3603856" cy="56555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C70BD-CBF8-45AE-BF90-4CD3BA8E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05599" cy="1198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D0CEF5-8A4A-47D9-BF3C-5B1F87126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887" y="254776"/>
            <a:ext cx="5527032" cy="28120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4EA1F4-629A-4A2F-86BD-6EA7D9C82020}"/>
              </a:ext>
            </a:extLst>
          </p:cNvPr>
          <p:cNvSpPr txBox="1"/>
          <p:nvPr/>
        </p:nvSpPr>
        <p:spPr>
          <a:xfrm>
            <a:off x="10247887" y="448785"/>
            <a:ext cx="21526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ShipSmart</a:t>
            </a:r>
            <a:r>
              <a:rPr lang="en-US" dirty="0"/>
              <a:t> Admins/ </a:t>
            </a:r>
            <a:r>
              <a:rPr lang="en-US" dirty="0" err="1"/>
              <a:t>Patco</a:t>
            </a:r>
            <a:r>
              <a:rPr lang="en-US" dirty="0"/>
              <a:t> Employees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Review Orders History From admin dashboard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51B142-741A-4894-84F3-0D02EAB9A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887" y="3262643"/>
            <a:ext cx="5432819" cy="2812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6359B5-2B65-48CC-AE95-5EA5C0FCEADB}"/>
              </a:ext>
            </a:extLst>
          </p:cNvPr>
          <p:cNvSpPr txBox="1"/>
          <p:nvPr/>
        </p:nvSpPr>
        <p:spPr>
          <a:xfrm>
            <a:off x="10247887" y="3653014"/>
            <a:ext cx="19441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ShipSmart</a:t>
            </a:r>
            <a:r>
              <a:rPr lang="en-US" dirty="0"/>
              <a:t> Admins/ </a:t>
            </a:r>
            <a:r>
              <a:rPr lang="en-US" dirty="0" err="1"/>
              <a:t>Patco</a:t>
            </a:r>
            <a:r>
              <a:rPr lang="en-US" dirty="0"/>
              <a:t> Employees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Manage orders and Edit Orders Status</a:t>
            </a:r>
          </a:p>
        </p:txBody>
      </p:sp>
    </p:spTree>
    <p:extLst>
      <p:ext uri="{BB962C8B-B14F-4D97-AF65-F5344CB8AC3E}">
        <p14:creationId xmlns:p14="http://schemas.microsoft.com/office/powerpoint/2010/main" val="665782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491C-35D0-4487-AFE9-37D107E7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17" y="1660811"/>
            <a:ext cx="4575450" cy="565553"/>
          </a:xfrm>
        </p:spPr>
        <p:txBody>
          <a:bodyPr>
            <a:noAutofit/>
          </a:bodyPr>
          <a:lstStyle/>
          <a:p>
            <a:r>
              <a:rPr lang="en-US" sz="3200" b="1" dirty="0"/>
              <a:t>Create New Shipment  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24DA7-8BD8-426E-A39E-FD135A4C4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811" y="2348214"/>
            <a:ext cx="3492154" cy="250208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781FD0-F6E1-48D0-A9F8-701880130A77}"/>
              </a:ext>
            </a:extLst>
          </p:cNvPr>
          <p:cNvSpPr txBox="1">
            <a:spLocks/>
          </p:cNvSpPr>
          <p:nvPr/>
        </p:nvSpPr>
        <p:spPr>
          <a:xfrm>
            <a:off x="1041031" y="2502325"/>
            <a:ext cx="3603856" cy="56555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C70BD-CBF8-45AE-BF90-4CD3BA8E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05599" cy="1198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5125C3-51F7-40D8-AAAB-F64883371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964" y="73887"/>
            <a:ext cx="5306844" cy="26003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0FE720-E37A-49AA-8CD7-A500FD42B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667" y="2941205"/>
            <a:ext cx="3916388" cy="38181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4D1F4B-1DFF-4066-ACF1-84C928B2AA92}"/>
              </a:ext>
            </a:extLst>
          </p:cNvPr>
          <p:cNvSpPr txBox="1"/>
          <p:nvPr/>
        </p:nvSpPr>
        <p:spPr>
          <a:xfrm>
            <a:off x="8952050" y="5949218"/>
            <a:ext cx="6930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Create New Shipment Form </a:t>
            </a:r>
          </a:p>
        </p:txBody>
      </p:sp>
    </p:spTree>
    <p:extLst>
      <p:ext uri="{BB962C8B-B14F-4D97-AF65-F5344CB8AC3E}">
        <p14:creationId xmlns:p14="http://schemas.microsoft.com/office/powerpoint/2010/main" val="3636868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491C-35D0-4487-AFE9-37D107E7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17" y="1660811"/>
            <a:ext cx="4575450" cy="565553"/>
          </a:xfrm>
        </p:spPr>
        <p:txBody>
          <a:bodyPr>
            <a:noAutofit/>
          </a:bodyPr>
          <a:lstStyle/>
          <a:p>
            <a:r>
              <a:rPr lang="en-US" sz="3200" b="1" dirty="0"/>
              <a:t>Create New Shipment  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24DA7-8BD8-426E-A39E-FD135A4C4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811" y="2348214"/>
            <a:ext cx="3492154" cy="250208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781FD0-F6E1-48D0-A9F8-701880130A77}"/>
              </a:ext>
            </a:extLst>
          </p:cNvPr>
          <p:cNvSpPr txBox="1">
            <a:spLocks/>
          </p:cNvSpPr>
          <p:nvPr/>
        </p:nvSpPr>
        <p:spPr>
          <a:xfrm>
            <a:off x="1041031" y="2502325"/>
            <a:ext cx="3603856" cy="56555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C70BD-CBF8-45AE-BF90-4CD3BA8E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05599" cy="1198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0A4615-7DA1-4823-988D-E2BFA8E54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710" y="3067878"/>
            <a:ext cx="3718147" cy="4192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7C5431-CA87-4296-A0B3-0B552D321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5638" y="124481"/>
            <a:ext cx="3226399" cy="36382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AAC72A6-D268-4210-9060-43CA6A296C54}"/>
              </a:ext>
            </a:extLst>
          </p:cNvPr>
          <p:cNvCxnSpPr/>
          <p:nvPr/>
        </p:nvCxnSpPr>
        <p:spPr>
          <a:xfrm rot="16200000" flipH="1">
            <a:off x="7724947" y="1472064"/>
            <a:ext cx="1420127" cy="12059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F12BC8C-64F1-41CF-BB1E-9329BBA0743F}"/>
              </a:ext>
            </a:extLst>
          </p:cNvPr>
          <p:cNvSpPr txBox="1"/>
          <p:nvPr/>
        </p:nvSpPr>
        <p:spPr>
          <a:xfrm>
            <a:off x="7832037" y="647560"/>
            <a:ext cx="4156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User Has to enter Package details and Schedule a pickup time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6B54BA-B660-41C9-AEC4-1C9F1359563A}"/>
              </a:ext>
            </a:extLst>
          </p:cNvPr>
          <p:cNvSpPr txBox="1"/>
          <p:nvPr/>
        </p:nvSpPr>
        <p:spPr>
          <a:xfrm>
            <a:off x="3798556" y="5493027"/>
            <a:ext cx="41563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Choose Express, Recommended, Slandered shipping methods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Apply promo code to get more discount </a:t>
            </a:r>
          </a:p>
        </p:txBody>
      </p:sp>
    </p:spTree>
    <p:extLst>
      <p:ext uri="{BB962C8B-B14F-4D97-AF65-F5344CB8AC3E}">
        <p14:creationId xmlns:p14="http://schemas.microsoft.com/office/powerpoint/2010/main" val="2609933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491C-35D0-4487-AFE9-37D107E7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17" y="1660811"/>
            <a:ext cx="4575450" cy="565553"/>
          </a:xfrm>
        </p:spPr>
        <p:txBody>
          <a:bodyPr>
            <a:noAutofit/>
          </a:bodyPr>
          <a:lstStyle/>
          <a:p>
            <a:r>
              <a:rPr lang="en-US" sz="3200" b="1" dirty="0"/>
              <a:t>What is </a:t>
            </a:r>
            <a:r>
              <a:rPr lang="en-US" sz="3200" b="1" dirty="0" err="1"/>
              <a:t>ShipSmart</a:t>
            </a:r>
            <a:r>
              <a:rPr lang="en-US" sz="3200" b="1" dirty="0"/>
              <a:t>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24DA7-8BD8-426E-A39E-FD135A4C4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811" y="2348214"/>
            <a:ext cx="3492154" cy="250208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781FD0-F6E1-48D0-A9F8-701880130A77}"/>
              </a:ext>
            </a:extLst>
          </p:cNvPr>
          <p:cNvSpPr txBox="1">
            <a:spLocks/>
          </p:cNvSpPr>
          <p:nvPr/>
        </p:nvSpPr>
        <p:spPr>
          <a:xfrm>
            <a:off x="1041031" y="2502325"/>
            <a:ext cx="3603856" cy="56555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D661E-F887-454D-A703-58BD73C97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05599" cy="1198068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D782F86-68C9-453F-BDA7-A808B59E7F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6295121"/>
              </p:ext>
            </p:extLst>
          </p:nvPr>
        </p:nvGraphicFramePr>
        <p:xfrm>
          <a:off x="4644888" y="569843"/>
          <a:ext cx="7361582" cy="6029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5086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491C-35D0-4487-AFE9-37D107E7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17" y="1660811"/>
            <a:ext cx="4575450" cy="565553"/>
          </a:xfrm>
        </p:spPr>
        <p:txBody>
          <a:bodyPr>
            <a:noAutofit/>
          </a:bodyPr>
          <a:lstStyle/>
          <a:p>
            <a:r>
              <a:rPr lang="en-US" sz="3200" b="1" dirty="0"/>
              <a:t>Shipment Confirmation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24DA7-8BD8-426E-A39E-FD135A4C4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811" y="2348214"/>
            <a:ext cx="3492154" cy="250208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781FD0-F6E1-48D0-A9F8-701880130A77}"/>
              </a:ext>
            </a:extLst>
          </p:cNvPr>
          <p:cNvSpPr txBox="1">
            <a:spLocks/>
          </p:cNvSpPr>
          <p:nvPr/>
        </p:nvSpPr>
        <p:spPr>
          <a:xfrm>
            <a:off x="1041031" y="2502325"/>
            <a:ext cx="3603856" cy="56555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C70BD-CBF8-45AE-BF90-4CD3BA8E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05599" cy="1198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1D75BD-F16A-4100-84AA-3357A95B74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070" b="3562"/>
          <a:stretch/>
        </p:blipFill>
        <p:spPr>
          <a:xfrm>
            <a:off x="4833587" y="158020"/>
            <a:ext cx="7111550" cy="53548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818D75-3CBB-48F6-9502-A2485F745EF2}"/>
              </a:ext>
            </a:extLst>
          </p:cNvPr>
          <p:cNvSpPr txBox="1"/>
          <p:nvPr/>
        </p:nvSpPr>
        <p:spPr>
          <a:xfrm>
            <a:off x="4881667" y="5657671"/>
            <a:ext cx="69302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 receipt will be available for customer once he is done with check out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This receipt includes the tracking number, order date, customer name </a:t>
            </a:r>
          </a:p>
        </p:txBody>
      </p:sp>
    </p:spTree>
    <p:extLst>
      <p:ext uri="{BB962C8B-B14F-4D97-AF65-F5344CB8AC3E}">
        <p14:creationId xmlns:p14="http://schemas.microsoft.com/office/powerpoint/2010/main" val="1389867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491C-35D0-4487-AFE9-37D107E7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17" y="1660811"/>
            <a:ext cx="4575450" cy="565553"/>
          </a:xfrm>
        </p:spPr>
        <p:txBody>
          <a:bodyPr>
            <a:noAutofit/>
          </a:bodyPr>
          <a:lstStyle/>
          <a:p>
            <a:r>
              <a:rPr lang="en-US" sz="3200" b="1" dirty="0"/>
              <a:t>International Shipping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24DA7-8BD8-426E-A39E-FD135A4C4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811" y="2348214"/>
            <a:ext cx="3492154" cy="250208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781FD0-F6E1-48D0-A9F8-701880130A77}"/>
              </a:ext>
            </a:extLst>
          </p:cNvPr>
          <p:cNvSpPr txBox="1">
            <a:spLocks/>
          </p:cNvSpPr>
          <p:nvPr/>
        </p:nvSpPr>
        <p:spPr>
          <a:xfrm>
            <a:off x="1041031" y="2502325"/>
            <a:ext cx="3603856" cy="56555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C70BD-CBF8-45AE-BF90-4CD3BA8E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05599" cy="1198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3544D7-ABAE-4F88-9907-91309C210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887" y="325968"/>
            <a:ext cx="3985268" cy="62060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0FFBB6-BB30-4AE8-9A66-B2FB408C190B}"/>
              </a:ext>
            </a:extLst>
          </p:cNvPr>
          <p:cNvSpPr txBox="1"/>
          <p:nvPr/>
        </p:nvSpPr>
        <p:spPr>
          <a:xfrm>
            <a:off x="9040155" y="3217943"/>
            <a:ext cx="27964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General User/ Customer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Can explore Different Options for international/ Cross borders Shipping </a:t>
            </a:r>
          </a:p>
        </p:txBody>
      </p:sp>
    </p:spTree>
    <p:extLst>
      <p:ext uri="{BB962C8B-B14F-4D97-AF65-F5344CB8AC3E}">
        <p14:creationId xmlns:p14="http://schemas.microsoft.com/office/powerpoint/2010/main" val="3851278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491C-35D0-4487-AFE9-37D107E7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17" y="1660811"/>
            <a:ext cx="4575450" cy="565553"/>
          </a:xfrm>
        </p:spPr>
        <p:txBody>
          <a:bodyPr>
            <a:noAutofit/>
          </a:bodyPr>
          <a:lstStyle/>
          <a:p>
            <a:r>
              <a:rPr lang="en-US" sz="3200" b="1" dirty="0"/>
              <a:t>Rates and Prices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24DA7-8BD8-426E-A39E-FD135A4C4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811" y="2348214"/>
            <a:ext cx="3492154" cy="250208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781FD0-F6E1-48D0-A9F8-701880130A77}"/>
              </a:ext>
            </a:extLst>
          </p:cNvPr>
          <p:cNvSpPr txBox="1">
            <a:spLocks/>
          </p:cNvSpPr>
          <p:nvPr/>
        </p:nvSpPr>
        <p:spPr>
          <a:xfrm>
            <a:off x="1041031" y="2502325"/>
            <a:ext cx="3603856" cy="56555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C70BD-CBF8-45AE-BF90-4CD3BA8E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05599" cy="1198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0C8514-3A95-4EC1-8B81-670E0398E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667" y="408847"/>
            <a:ext cx="4307000" cy="60403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16EB50-B7F2-4152-B6BB-A2399127EB20}"/>
              </a:ext>
            </a:extLst>
          </p:cNvPr>
          <p:cNvSpPr txBox="1"/>
          <p:nvPr/>
        </p:nvSpPr>
        <p:spPr>
          <a:xfrm>
            <a:off x="9188667" y="3284204"/>
            <a:ext cx="27964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General User/ Customer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Get General Idea how to ship with </a:t>
            </a:r>
            <a:r>
              <a:rPr lang="en-US" dirty="0" err="1"/>
              <a:t>ShipSmart</a:t>
            </a:r>
            <a:r>
              <a:rPr lang="en-US" dirty="0"/>
              <a:t> Software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Explore estimated prices for different packages sizes</a:t>
            </a:r>
          </a:p>
        </p:txBody>
      </p:sp>
    </p:spTree>
    <p:extLst>
      <p:ext uri="{BB962C8B-B14F-4D97-AF65-F5344CB8AC3E}">
        <p14:creationId xmlns:p14="http://schemas.microsoft.com/office/powerpoint/2010/main" val="788698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491C-35D0-4487-AFE9-37D107E7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17" y="1660811"/>
            <a:ext cx="4575450" cy="565553"/>
          </a:xfrm>
        </p:spPr>
        <p:txBody>
          <a:bodyPr>
            <a:noAutofit/>
          </a:bodyPr>
          <a:lstStyle/>
          <a:p>
            <a:r>
              <a:rPr lang="en-US" sz="3200" b="1" dirty="0"/>
              <a:t>About Us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24DA7-8BD8-426E-A39E-FD135A4C4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811" y="2348214"/>
            <a:ext cx="3492154" cy="250208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781FD0-F6E1-48D0-A9F8-701880130A77}"/>
              </a:ext>
            </a:extLst>
          </p:cNvPr>
          <p:cNvSpPr txBox="1">
            <a:spLocks/>
          </p:cNvSpPr>
          <p:nvPr/>
        </p:nvSpPr>
        <p:spPr>
          <a:xfrm>
            <a:off x="1041031" y="2502325"/>
            <a:ext cx="3603856" cy="56555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C70BD-CBF8-45AE-BF90-4CD3BA8E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05599" cy="1198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87C315-0FA2-4029-B284-D5552CB32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107" y="1045658"/>
            <a:ext cx="6928617" cy="39769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C43B57-2D57-432E-AB20-FB5C06736DDD}"/>
              </a:ext>
            </a:extLst>
          </p:cNvPr>
          <p:cNvSpPr txBox="1"/>
          <p:nvPr/>
        </p:nvSpPr>
        <p:spPr>
          <a:xfrm>
            <a:off x="4881667" y="5191827"/>
            <a:ext cx="69302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General User/ Customer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Get general idea about </a:t>
            </a:r>
            <a:r>
              <a:rPr lang="en-US" dirty="0" err="1"/>
              <a:t>Patco</a:t>
            </a:r>
            <a:r>
              <a:rPr lang="en-US" dirty="0"/>
              <a:t> services</a:t>
            </a:r>
          </a:p>
        </p:txBody>
      </p:sp>
    </p:spTree>
    <p:extLst>
      <p:ext uri="{BB962C8B-B14F-4D97-AF65-F5344CB8AC3E}">
        <p14:creationId xmlns:p14="http://schemas.microsoft.com/office/powerpoint/2010/main" val="3538191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491C-35D0-4487-AFE9-37D107E7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17" y="1660811"/>
            <a:ext cx="4575450" cy="565553"/>
          </a:xfrm>
        </p:spPr>
        <p:txBody>
          <a:bodyPr>
            <a:noAutofit/>
          </a:bodyPr>
          <a:lstStyle/>
          <a:p>
            <a:r>
              <a:rPr lang="en-US" sz="3200" b="1" dirty="0"/>
              <a:t>Contact Us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24DA7-8BD8-426E-A39E-FD135A4C4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811" y="2348214"/>
            <a:ext cx="3492154" cy="250208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781FD0-F6E1-48D0-A9F8-701880130A77}"/>
              </a:ext>
            </a:extLst>
          </p:cNvPr>
          <p:cNvSpPr txBox="1">
            <a:spLocks/>
          </p:cNvSpPr>
          <p:nvPr/>
        </p:nvSpPr>
        <p:spPr>
          <a:xfrm>
            <a:off x="1041031" y="2502325"/>
            <a:ext cx="3603856" cy="56555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C70BD-CBF8-45AE-BF90-4CD3BA8E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05599" cy="1198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50550-E1B2-4699-8B68-C7979751D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107" y="599034"/>
            <a:ext cx="6677335" cy="38536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E61A11-58EF-4FA6-A68A-7297E6FA87CF}"/>
              </a:ext>
            </a:extLst>
          </p:cNvPr>
          <p:cNvSpPr txBox="1"/>
          <p:nvPr/>
        </p:nvSpPr>
        <p:spPr>
          <a:xfrm>
            <a:off x="4818107" y="4596416"/>
            <a:ext cx="69302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General User/ Customer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Explores </a:t>
            </a:r>
            <a:r>
              <a:rPr lang="en-US" dirty="0" err="1"/>
              <a:t>Patco</a:t>
            </a:r>
            <a:r>
              <a:rPr lang="en-US" dirty="0"/>
              <a:t> Contacting </a:t>
            </a:r>
            <a:r>
              <a:rPr lang="en-US" dirty="0" err="1"/>
              <a:t>Infos</a:t>
            </a:r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Can leave a message for </a:t>
            </a:r>
            <a:r>
              <a:rPr lang="en-US" dirty="0" err="1"/>
              <a:t>Patco</a:t>
            </a:r>
            <a:r>
              <a:rPr lang="en-US" dirty="0"/>
              <a:t> Employee so the employee can reach out with him later</a:t>
            </a:r>
          </a:p>
        </p:txBody>
      </p:sp>
    </p:spTree>
    <p:extLst>
      <p:ext uri="{BB962C8B-B14F-4D97-AF65-F5344CB8AC3E}">
        <p14:creationId xmlns:p14="http://schemas.microsoft.com/office/powerpoint/2010/main" val="3778314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491C-35D0-4487-AFE9-37D107E7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17" y="1660811"/>
            <a:ext cx="4575450" cy="565553"/>
          </a:xfrm>
        </p:spPr>
        <p:txBody>
          <a:bodyPr>
            <a:noAutofit/>
          </a:bodyPr>
          <a:lstStyle/>
          <a:p>
            <a:r>
              <a:rPr lang="en-US" sz="3200" b="1" dirty="0"/>
              <a:t>Testing Approach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24DA7-8BD8-426E-A39E-FD135A4C4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811" y="2348214"/>
            <a:ext cx="3492154" cy="250208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781FD0-F6E1-48D0-A9F8-701880130A77}"/>
              </a:ext>
            </a:extLst>
          </p:cNvPr>
          <p:cNvSpPr txBox="1">
            <a:spLocks/>
          </p:cNvSpPr>
          <p:nvPr/>
        </p:nvSpPr>
        <p:spPr>
          <a:xfrm>
            <a:off x="1041031" y="2502325"/>
            <a:ext cx="3603856" cy="56555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C70BD-CBF8-45AE-BF90-4CD3BA8E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05599" cy="1198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B98918-E0F4-4C34-902F-FD1313AA2B78}"/>
              </a:ext>
            </a:extLst>
          </p:cNvPr>
          <p:cNvSpPr txBox="1"/>
          <p:nvPr/>
        </p:nvSpPr>
        <p:spPr>
          <a:xfrm>
            <a:off x="5558984" y="-446472"/>
            <a:ext cx="4479841" cy="42804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marL="685800" indent="-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/>
              <a:t>Black box testing</a:t>
            </a:r>
          </a:p>
          <a:p>
            <a:pPr marL="685800" indent="-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/>
              <a:t>White box testing</a:t>
            </a:r>
          </a:p>
          <a:p>
            <a:pPr marL="685800" indent="-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/>
              <a:t>End-to-end testing</a:t>
            </a:r>
          </a:p>
          <a:p>
            <a:pPr marL="685800" indent="-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/>
              <a:t>Unit testing</a:t>
            </a:r>
          </a:p>
          <a:p>
            <a:pPr marL="685800" indent="-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/>
              <a:t>Integration testing</a:t>
            </a:r>
          </a:p>
          <a:p>
            <a:pPr marL="571500" indent="-5715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600" dirty="0"/>
              <a:t> Regression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C93322-97B4-47E0-9366-54F51711565A}"/>
              </a:ext>
            </a:extLst>
          </p:cNvPr>
          <p:cNvSpPr txBox="1"/>
          <p:nvPr/>
        </p:nvSpPr>
        <p:spPr>
          <a:xfrm>
            <a:off x="4644887" y="4586884"/>
            <a:ext cx="3154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Performs By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299CEF1-FA18-406E-B896-99DFE99E5735}"/>
              </a:ext>
            </a:extLst>
          </p:cNvPr>
          <p:cNvSpPr/>
          <p:nvPr/>
        </p:nvSpPr>
        <p:spPr>
          <a:xfrm>
            <a:off x="7056782" y="4879271"/>
            <a:ext cx="742123" cy="8166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29EC6D-DE1B-44A3-8BE3-0EAF8B6103F3}"/>
              </a:ext>
            </a:extLst>
          </p:cNvPr>
          <p:cNvSpPr txBox="1"/>
          <p:nvPr/>
        </p:nvSpPr>
        <p:spPr>
          <a:xfrm>
            <a:off x="4644887" y="5667722"/>
            <a:ext cx="7416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Software Chasers Team Members</a:t>
            </a:r>
          </a:p>
        </p:txBody>
      </p:sp>
    </p:spTree>
    <p:extLst>
      <p:ext uri="{BB962C8B-B14F-4D97-AF65-F5344CB8AC3E}">
        <p14:creationId xmlns:p14="http://schemas.microsoft.com/office/powerpoint/2010/main" val="1915464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491C-35D0-4487-AFE9-37D107E7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17" y="1660811"/>
            <a:ext cx="4575450" cy="565553"/>
          </a:xfrm>
        </p:spPr>
        <p:txBody>
          <a:bodyPr>
            <a:noAutofit/>
          </a:bodyPr>
          <a:lstStyle/>
          <a:p>
            <a:r>
              <a:rPr lang="en-US" sz="3200" b="1" dirty="0"/>
              <a:t>Success Criteria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24DA7-8BD8-426E-A39E-FD135A4C4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811" y="2348214"/>
            <a:ext cx="3492154" cy="250208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781FD0-F6E1-48D0-A9F8-701880130A77}"/>
              </a:ext>
            </a:extLst>
          </p:cNvPr>
          <p:cNvSpPr txBox="1">
            <a:spLocks/>
          </p:cNvSpPr>
          <p:nvPr/>
        </p:nvSpPr>
        <p:spPr>
          <a:xfrm>
            <a:off x="1041031" y="2502325"/>
            <a:ext cx="3603856" cy="56555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C70BD-CBF8-45AE-BF90-4CD3BA8E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05599" cy="1198068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E6C547C-AC48-423D-8CFA-93026394D9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202742"/>
              </p:ext>
            </p:extLst>
          </p:nvPr>
        </p:nvGraphicFramePr>
        <p:xfrm>
          <a:off x="4644888" y="784564"/>
          <a:ext cx="7441096" cy="5762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65971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491C-35D0-4487-AFE9-37D107E7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17" y="1660811"/>
            <a:ext cx="4575450" cy="565553"/>
          </a:xfrm>
        </p:spPr>
        <p:txBody>
          <a:bodyPr>
            <a:noAutofit/>
          </a:bodyPr>
          <a:lstStyle/>
          <a:p>
            <a:r>
              <a:rPr lang="en-US" sz="3200" b="1" dirty="0"/>
              <a:t>Test Cases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24DA7-8BD8-426E-A39E-FD135A4C4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811" y="2348214"/>
            <a:ext cx="3492154" cy="250208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781FD0-F6E1-48D0-A9F8-701880130A77}"/>
              </a:ext>
            </a:extLst>
          </p:cNvPr>
          <p:cNvSpPr txBox="1">
            <a:spLocks/>
          </p:cNvSpPr>
          <p:nvPr/>
        </p:nvSpPr>
        <p:spPr>
          <a:xfrm>
            <a:off x="1041031" y="2502325"/>
            <a:ext cx="3603856" cy="56555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C70BD-CBF8-45AE-BF90-4CD3BA8E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05599" cy="1198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6BAD95-CE97-4B29-9950-4FD2281E3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391" y="192705"/>
            <a:ext cx="5399640" cy="3236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C988CB-1CD7-4CA5-8BC7-430766C93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7704" y="3599254"/>
            <a:ext cx="5692015" cy="30474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9621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491C-35D0-4487-AFE9-37D107E7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17" y="1660811"/>
            <a:ext cx="4575450" cy="565553"/>
          </a:xfrm>
        </p:spPr>
        <p:txBody>
          <a:bodyPr>
            <a:noAutofit/>
          </a:bodyPr>
          <a:lstStyle/>
          <a:p>
            <a:r>
              <a:rPr lang="en-US" sz="3200" b="1" dirty="0"/>
              <a:t>User Manual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24DA7-8BD8-426E-A39E-FD135A4C4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811" y="2348214"/>
            <a:ext cx="3492154" cy="250208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781FD0-F6E1-48D0-A9F8-701880130A77}"/>
              </a:ext>
            </a:extLst>
          </p:cNvPr>
          <p:cNvSpPr txBox="1">
            <a:spLocks/>
          </p:cNvSpPr>
          <p:nvPr/>
        </p:nvSpPr>
        <p:spPr>
          <a:xfrm>
            <a:off x="1041031" y="2502325"/>
            <a:ext cx="3603856" cy="56555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C70BD-CBF8-45AE-BF90-4CD3BA8E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05599" cy="1198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DD684-8A20-428D-99BA-539156F20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517" y="1838266"/>
            <a:ext cx="6410325" cy="1981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FACE5B-EA5D-4DDC-A296-DA9D118CA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464" y="3917566"/>
            <a:ext cx="6353175" cy="876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D155D4-F9ED-4A61-BE85-CD80054B6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171" y="5595847"/>
            <a:ext cx="4000500" cy="809625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99A41559-8DD5-4C6B-B33C-8FF807805B52}"/>
              </a:ext>
            </a:extLst>
          </p:cNvPr>
          <p:cNvSpPr/>
          <p:nvPr/>
        </p:nvSpPr>
        <p:spPr>
          <a:xfrm>
            <a:off x="6626755" y="3315871"/>
            <a:ext cx="724005" cy="7055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E31E7F61-74A8-4267-B8CF-9F60AD74C940}"/>
              </a:ext>
            </a:extLst>
          </p:cNvPr>
          <p:cNvSpPr/>
          <p:nvPr/>
        </p:nvSpPr>
        <p:spPr>
          <a:xfrm>
            <a:off x="6466081" y="4963031"/>
            <a:ext cx="884679" cy="7988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EC4C8E-B3C0-4D42-8436-AA167962A4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8051" y="159856"/>
            <a:ext cx="3641347" cy="22236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6311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491C-35D0-4487-AFE9-37D107E7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17" y="1660811"/>
            <a:ext cx="4575450" cy="565553"/>
          </a:xfrm>
        </p:spPr>
        <p:txBody>
          <a:bodyPr>
            <a:noAutofit/>
          </a:bodyPr>
          <a:lstStyle/>
          <a:p>
            <a:r>
              <a:rPr lang="en-US" sz="3200" b="1" dirty="0"/>
              <a:t>Requirements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24DA7-8BD8-426E-A39E-FD135A4C4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811" y="2348214"/>
            <a:ext cx="3492154" cy="250208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781FD0-F6E1-48D0-A9F8-701880130A77}"/>
              </a:ext>
            </a:extLst>
          </p:cNvPr>
          <p:cNvSpPr txBox="1">
            <a:spLocks/>
          </p:cNvSpPr>
          <p:nvPr/>
        </p:nvSpPr>
        <p:spPr>
          <a:xfrm>
            <a:off x="1041031" y="2502325"/>
            <a:ext cx="3603856" cy="56555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C70BD-CBF8-45AE-BF90-4CD3BA8E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05599" cy="1198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9A902E-AE7D-470B-8699-1A0F7F0D3388}"/>
              </a:ext>
            </a:extLst>
          </p:cNvPr>
          <p:cNvSpPr txBox="1"/>
          <p:nvPr/>
        </p:nvSpPr>
        <p:spPr>
          <a:xfrm>
            <a:off x="5391139" y="1198068"/>
            <a:ext cx="575982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340970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491C-35D0-4487-AFE9-37D107E7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17" y="1660811"/>
            <a:ext cx="4575450" cy="565553"/>
          </a:xfrm>
        </p:spPr>
        <p:txBody>
          <a:bodyPr>
            <a:noAutofit/>
          </a:bodyPr>
          <a:lstStyle/>
          <a:p>
            <a:r>
              <a:rPr lang="en-US" sz="3200" b="1" dirty="0"/>
              <a:t>Purpose of </a:t>
            </a:r>
            <a:r>
              <a:rPr lang="en-US" sz="3200" b="1" dirty="0" err="1"/>
              <a:t>ShipSmart</a:t>
            </a:r>
            <a:endParaRPr lang="en-US" sz="32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24DA7-8BD8-426E-A39E-FD135A4C4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811" y="2348214"/>
            <a:ext cx="3492154" cy="250208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781FD0-F6E1-48D0-A9F8-701880130A77}"/>
              </a:ext>
            </a:extLst>
          </p:cNvPr>
          <p:cNvSpPr txBox="1">
            <a:spLocks/>
          </p:cNvSpPr>
          <p:nvPr/>
        </p:nvSpPr>
        <p:spPr>
          <a:xfrm>
            <a:off x="1041031" y="2502325"/>
            <a:ext cx="3603856" cy="56555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A634850-BB94-4232-BDCE-224D7ABDF4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3857026"/>
              </p:ext>
            </p:extLst>
          </p:nvPr>
        </p:nvGraphicFramePr>
        <p:xfrm>
          <a:off x="4818107" y="463826"/>
          <a:ext cx="7067676" cy="5910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75D6361-46DA-41F1-93DC-AEE8ED4769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805599" cy="119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4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491C-35D0-4487-AFE9-37D107E7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17" y="1660811"/>
            <a:ext cx="4575450" cy="565553"/>
          </a:xfrm>
        </p:spPr>
        <p:txBody>
          <a:bodyPr>
            <a:noAutofit/>
          </a:bodyPr>
          <a:lstStyle/>
          <a:p>
            <a:r>
              <a:rPr lang="en-US" sz="3200" b="1" dirty="0"/>
              <a:t>Requirements Elicitation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24DA7-8BD8-426E-A39E-FD135A4C4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811" y="2348214"/>
            <a:ext cx="3492154" cy="250208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781FD0-F6E1-48D0-A9F8-701880130A77}"/>
              </a:ext>
            </a:extLst>
          </p:cNvPr>
          <p:cNvSpPr txBox="1">
            <a:spLocks/>
          </p:cNvSpPr>
          <p:nvPr/>
        </p:nvSpPr>
        <p:spPr>
          <a:xfrm>
            <a:off x="1041031" y="2502325"/>
            <a:ext cx="3603856" cy="56555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C70BD-CBF8-45AE-BF90-4CD3BA8E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05599" cy="1198068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79939BC-4209-436A-A817-3C75C97297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7683871"/>
              </p:ext>
            </p:extLst>
          </p:nvPr>
        </p:nvGraphicFramePr>
        <p:xfrm>
          <a:off x="5530575" y="1524660"/>
          <a:ext cx="5349460" cy="3433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74311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491C-35D0-4487-AFE9-37D107E7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6" y="1660811"/>
            <a:ext cx="4575450" cy="565553"/>
          </a:xfrm>
        </p:spPr>
        <p:txBody>
          <a:bodyPr>
            <a:noAutofit/>
          </a:bodyPr>
          <a:lstStyle/>
          <a:p>
            <a:r>
              <a:rPr lang="en-US" sz="3200" b="1" dirty="0"/>
              <a:t>Functional Requirements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24DA7-8BD8-426E-A39E-FD135A4C4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811" y="2348214"/>
            <a:ext cx="3492154" cy="250208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781FD0-F6E1-48D0-A9F8-701880130A77}"/>
              </a:ext>
            </a:extLst>
          </p:cNvPr>
          <p:cNvSpPr txBox="1">
            <a:spLocks/>
          </p:cNvSpPr>
          <p:nvPr/>
        </p:nvSpPr>
        <p:spPr>
          <a:xfrm>
            <a:off x="1041031" y="2502325"/>
            <a:ext cx="3603856" cy="56555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C70BD-CBF8-45AE-BF90-4CD3BA8E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05599" cy="1198068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38984C1-5CE1-4F6E-8668-7DA76FDF3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118519"/>
              </p:ext>
            </p:extLst>
          </p:nvPr>
        </p:nvGraphicFramePr>
        <p:xfrm>
          <a:off x="4644885" y="185530"/>
          <a:ext cx="7187889" cy="620201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537305">
                  <a:extLst>
                    <a:ext uri="{9D8B030D-6E8A-4147-A177-3AD203B41FA5}">
                      <a16:colId xmlns:a16="http://schemas.microsoft.com/office/drawing/2014/main" val="1632065910"/>
                    </a:ext>
                  </a:extLst>
                </a:gridCol>
                <a:gridCol w="4650584">
                  <a:extLst>
                    <a:ext uri="{9D8B030D-6E8A-4147-A177-3AD203B41FA5}">
                      <a16:colId xmlns:a16="http://schemas.microsoft.com/office/drawing/2014/main" val="1515241484"/>
                    </a:ext>
                  </a:extLst>
                </a:gridCol>
              </a:tblGrid>
              <a:tr h="8203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Book Shipment 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Admins and Clients Can book shipment and schedule pickup 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0501"/>
                  </a:ext>
                </a:extLst>
              </a:tr>
              <a:tr h="9735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Cost and Time Calculations/ Online Calculator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Enables </a:t>
                      </a:r>
                      <a:r>
                        <a:rPr lang="en-US" dirty="0" err="1"/>
                        <a:t>ShipSmart</a:t>
                      </a:r>
                      <a:r>
                        <a:rPr lang="en-US" dirty="0"/>
                        <a:t> Users to Check Price before proceeding for checkout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475183"/>
                  </a:ext>
                </a:extLst>
              </a:tr>
              <a:tr h="820342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Real-Time Shipment Tracking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</a:t>
                      </a:r>
                      <a:r>
                        <a:rPr lang="en-US" dirty="0" err="1"/>
                        <a:t>ShipSmart</a:t>
                      </a:r>
                      <a:r>
                        <a:rPr lang="en-US" dirty="0"/>
                        <a:t> Users to keep updated of the shipment status and location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231515"/>
                  </a:ext>
                </a:extLst>
              </a:tr>
              <a:tr h="820342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International shipping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users to ship world wide and cross borders.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73660"/>
                  </a:ext>
                </a:extLst>
              </a:tr>
              <a:tr h="820342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Secure Online Payment Gateway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ShipSmart</a:t>
                      </a:r>
                      <a:r>
                        <a:rPr lang="en-US" dirty="0"/>
                        <a:t> users can pay with debit or credit card with secure payment gateway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091924"/>
                  </a:ext>
                </a:extLst>
              </a:tr>
              <a:tr h="97355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Deals and Coupons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Admins can create coupons and the discount will be applied for customer before paying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41600"/>
                  </a:ext>
                </a:extLst>
              </a:tr>
              <a:tr h="973550">
                <a:tc>
                  <a:txBody>
                    <a:bodyPr/>
                    <a:lstStyle/>
                    <a:p>
                      <a:r>
                        <a:rPr lang="en-US" dirty="0"/>
                        <a:t>Log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Clients login to use all </a:t>
                      </a:r>
                      <a:r>
                        <a:rPr lang="en-US" dirty="0" err="1"/>
                        <a:t>Patco</a:t>
                      </a:r>
                      <a:r>
                        <a:rPr lang="en-US" dirty="0"/>
                        <a:t> Services. Admins Log in for management dashboard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395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3590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491C-35D0-4487-AFE9-37D107E7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221" y="1705605"/>
            <a:ext cx="5392218" cy="565553"/>
          </a:xfrm>
        </p:spPr>
        <p:txBody>
          <a:bodyPr>
            <a:noAutofit/>
          </a:bodyPr>
          <a:lstStyle/>
          <a:p>
            <a:r>
              <a:rPr lang="en-US" sz="2800" b="1" dirty="0"/>
              <a:t>Use Case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24DA7-8BD8-426E-A39E-FD135A4C4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811" y="2348214"/>
            <a:ext cx="3492154" cy="250208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781FD0-F6E1-48D0-A9F8-701880130A77}"/>
              </a:ext>
            </a:extLst>
          </p:cNvPr>
          <p:cNvSpPr txBox="1">
            <a:spLocks/>
          </p:cNvSpPr>
          <p:nvPr/>
        </p:nvSpPr>
        <p:spPr>
          <a:xfrm>
            <a:off x="1041031" y="2502325"/>
            <a:ext cx="3603856" cy="56555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C70BD-CBF8-45AE-BF90-4CD3BA8E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05599" cy="119806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C8C1C5-2720-4C37-8F58-493D5ABB564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44887" y="0"/>
            <a:ext cx="7427843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53108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491C-35D0-4487-AFE9-37D107E7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5473" y="1694185"/>
            <a:ext cx="5418722" cy="565553"/>
          </a:xfrm>
        </p:spPr>
        <p:txBody>
          <a:bodyPr>
            <a:noAutofit/>
          </a:bodyPr>
          <a:lstStyle/>
          <a:p>
            <a:r>
              <a:rPr lang="en-US" sz="2800" b="1" dirty="0"/>
              <a:t>Non Functional Requirements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24DA7-8BD8-426E-A39E-FD135A4C4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811" y="2348214"/>
            <a:ext cx="3492154" cy="250208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781FD0-F6E1-48D0-A9F8-701880130A77}"/>
              </a:ext>
            </a:extLst>
          </p:cNvPr>
          <p:cNvSpPr txBox="1">
            <a:spLocks/>
          </p:cNvSpPr>
          <p:nvPr/>
        </p:nvSpPr>
        <p:spPr>
          <a:xfrm>
            <a:off x="1041031" y="2502325"/>
            <a:ext cx="3603856" cy="56555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C70BD-CBF8-45AE-BF90-4CD3BA8E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05599" cy="1198068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9B1038B-EDD0-4317-9855-4D5D1BD5B4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2716694"/>
              </p:ext>
            </p:extLst>
          </p:nvPr>
        </p:nvGraphicFramePr>
        <p:xfrm>
          <a:off x="4818106" y="-117684"/>
          <a:ext cx="7132085" cy="4754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0685398-3E62-44BF-B867-697E024F9C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7823111"/>
              </p:ext>
            </p:extLst>
          </p:nvPr>
        </p:nvGraphicFramePr>
        <p:xfrm>
          <a:off x="4717776" y="3375394"/>
          <a:ext cx="4915136" cy="4171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384930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491C-35D0-4487-AFE9-37D107E7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17" y="1660811"/>
            <a:ext cx="4575450" cy="565553"/>
          </a:xfrm>
        </p:spPr>
        <p:txBody>
          <a:bodyPr>
            <a:noAutofit/>
          </a:bodyPr>
          <a:lstStyle/>
          <a:p>
            <a:r>
              <a:rPr lang="en-US" sz="3200" b="1" dirty="0"/>
              <a:t>Design 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24DA7-8BD8-426E-A39E-FD135A4C4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811" y="2348214"/>
            <a:ext cx="3492154" cy="250208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781FD0-F6E1-48D0-A9F8-701880130A77}"/>
              </a:ext>
            </a:extLst>
          </p:cNvPr>
          <p:cNvSpPr txBox="1">
            <a:spLocks/>
          </p:cNvSpPr>
          <p:nvPr/>
        </p:nvSpPr>
        <p:spPr>
          <a:xfrm>
            <a:off x="1041031" y="2502325"/>
            <a:ext cx="3603856" cy="56555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C70BD-CBF8-45AE-BF90-4CD3BA8E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05599" cy="11980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F02B83-60E3-452C-B64E-2E12C31053FC}"/>
              </a:ext>
            </a:extLst>
          </p:cNvPr>
          <p:cNvSpPr txBox="1"/>
          <p:nvPr/>
        </p:nvSpPr>
        <p:spPr>
          <a:xfrm>
            <a:off x="6096000" y="225287"/>
            <a:ext cx="398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Fidelity Prototyping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E8870-0D97-42A6-9E71-52909DA29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326" y="594619"/>
            <a:ext cx="5030017" cy="28261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6A2E0C-9FD0-4D2A-80F2-8C1A3DB97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5233" y="3572749"/>
            <a:ext cx="5030017" cy="2863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0119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491C-35D0-4487-AFE9-37D107E7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17" y="1660811"/>
            <a:ext cx="4575450" cy="565553"/>
          </a:xfrm>
        </p:spPr>
        <p:txBody>
          <a:bodyPr>
            <a:noAutofit/>
          </a:bodyPr>
          <a:lstStyle/>
          <a:p>
            <a:r>
              <a:rPr lang="en-US" sz="3200" b="1" dirty="0"/>
              <a:t>Design 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24DA7-8BD8-426E-A39E-FD135A4C4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811" y="2348214"/>
            <a:ext cx="3492154" cy="250208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8781FD0-F6E1-48D0-A9F8-701880130A77}"/>
              </a:ext>
            </a:extLst>
          </p:cNvPr>
          <p:cNvSpPr txBox="1">
            <a:spLocks/>
          </p:cNvSpPr>
          <p:nvPr/>
        </p:nvSpPr>
        <p:spPr>
          <a:xfrm>
            <a:off x="1041031" y="2502325"/>
            <a:ext cx="3603856" cy="56555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C70BD-CBF8-45AE-BF90-4CD3BA8E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05599" cy="1198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DF253B-586A-430F-B001-914ABED069A3}"/>
              </a:ext>
            </a:extLst>
          </p:cNvPr>
          <p:cNvSpPr txBox="1"/>
          <p:nvPr/>
        </p:nvSpPr>
        <p:spPr>
          <a:xfrm>
            <a:off x="7208708" y="148161"/>
            <a:ext cx="3988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UI/ UX Design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DD40E-CA86-4335-BD85-6C74E7713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107" y="704990"/>
            <a:ext cx="1805599" cy="30372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E8F786-FB4C-495E-A74D-CE52E5791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417" y="3946148"/>
            <a:ext cx="4108196" cy="25020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BB7E37-96E4-4865-8767-8904F90ABE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6806" y="3921960"/>
            <a:ext cx="1830806" cy="26673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673482-1023-4143-A9CF-59A548A123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1899" y="2273054"/>
            <a:ext cx="2026032" cy="14367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C8D15C-F295-498C-A9DC-68657DE6857F}"/>
              </a:ext>
            </a:extLst>
          </p:cNvPr>
          <p:cNvSpPr txBox="1"/>
          <p:nvPr/>
        </p:nvSpPr>
        <p:spPr>
          <a:xfrm>
            <a:off x="6982161" y="1066424"/>
            <a:ext cx="39889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Bootstrap 5</a:t>
            </a:r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b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CSS3</a:t>
            </a:r>
            <a:endParaRPr 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7154042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{D7ADEAD0-FF0C-42BD-BFD9-DA4FEC030353}tf16401371</Template>
  <TotalTime>1915</TotalTime>
  <Words>918</Words>
  <Application>Microsoft Office PowerPoint</Application>
  <PresentationFormat>Widescreen</PresentationFormat>
  <Paragraphs>282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Corbel</vt:lpstr>
      <vt:lpstr>Rockwell</vt:lpstr>
      <vt:lpstr>Symbol</vt:lpstr>
      <vt:lpstr>Wingdings</vt:lpstr>
      <vt:lpstr>Atlas</vt:lpstr>
      <vt:lpstr>ShipSmart Software</vt:lpstr>
      <vt:lpstr>What is ShipSmart?</vt:lpstr>
      <vt:lpstr>Purpose of ShipSmart</vt:lpstr>
      <vt:lpstr>Requirements Elicitation</vt:lpstr>
      <vt:lpstr>Functional Requirements</vt:lpstr>
      <vt:lpstr>Use Case Diagram</vt:lpstr>
      <vt:lpstr>Non Functional Requirements</vt:lpstr>
      <vt:lpstr>Design 1</vt:lpstr>
      <vt:lpstr>Design 2</vt:lpstr>
      <vt:lpstr>General Design Approach </vt:lpstr>
      <vt:lpstr>Class Diagram</vt:lpstr>
      <vt:lpstr>Sequence Diagram </vt:lpstr>
      <vt:lpstr>Implementation </vt:lpstr>
      <vt:lpstr>Home Page </vt:lpstr>
      <vt:lpstr>Sign Up</vt:lpstr>
      <vt:lpstr>Log In </vt:lpstr>
      <vt:lpstr>Admin Dashboard</vt:lpstr>
      <vt:lpstr>Create New Shipment  1</vt:lpstr>
      <vt:lpstr>Create New Shipment  2</vt:lpstr>
      <vt:lpstr>Shipment Confirmation</vt:lpstr>
      <vt:lpstr>International Shipping </vt:lpstr>
      <vt:lpstr>Rates and Prices </vt:lpstr>
      <vt:lpstr>About Us </vt:lpstr>
      <vt:lpstr>Contact Us</vt:lpstr>
      <vt:lpstr>Testing Approach </vt:lpstr>
      <vt:lpstr>Success Criteria</vt:lpstr>
      <vt:lpstr>Test Cases </vt:lpstr>
      <vt:lpstr>User Manual </vt:lpstr>
      <vt:lpstr>Requirements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ShipSmart Software</dc:title>
  <dc:creator>ayman shabib</dc:creator>
  <cp:lastModifiedBy>ayman shabib</cp:lastModifiedBy>
  <cp:revision>60</cp:revision>
  <dcterms:created xsi:type="dcterms:W3CDTF">2021-05-17T04:28:20Z</dcterms:created>
  <dcterms:modified xsi:type="dcterms:W3CDTF">2021-05-21T17:28:48Z</dcterms:modified>
</cp:coreProperties>
</file>